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719" r:id="rId2"/>
  </p:sldMasterIdLst>
  <p:notesMasterIdLst>
    <p:notesMasterId r:id="rId79"/>
  </p:notesMasterIdLst>
  <p:handoutMasterIdLst>
    <p:handoutMasterId r:id="rId80"/>
  </p:handoutMasterIdLst>
  <p:sldIdLst>
    <p:sldId id="2147471636" r:id="rId3"/>
    <p:sldId id="1042" r:id="rId4"/>
    <p:sldId id="940" r:id="rId5"/>
    <p:sldId id="1143" r:id="rId6"/>
    <p:sldId id="1019" r:id="rId7"/>
    <p:sldId id="1144" r:id="rId8"/>
    <p:sldId id="272" r:id="rId9"/>
    <p:sldId id="1048" r:id="rId10"/>
    <p:sldId id="1172" r:id="rId11"/>
    <p:sldId id="1173" r:id="rId12"/>
    <p:sldId id="1043" r:id="rId13"/>
    <p:sldId id="1015" r:id="rId14"/>
    <p:sldId id="793" r:id="rId15"/>
    <p:sldId id="801" r:id="rId16"/>
    <p:sldId id="273" r:id="rId17"/>
    <p:sldId id="866" r:id="rId18"/>
    <p:sldId id="1020" r:id="rId19"/>
    <p:sldId id="946" r:id="rId20"/>
    <p:sldId id="2147471611" r:id="rId21"/>
    <p:sldId id="2147471616" r:id="rId22"/>
    <p:sldId id="1044" r:id="rId23"/>
    <p:sldId id="849" r:id="rId24"/>
    <p:sldId id="798" r:id="rId25"/>
    <p:sldId id="816" r:id="rId26"/>
    <p:sldId id="2147471637" r:id="rId27"/>
    <p:sldId id="803" r:id="rId28"/>
    <p:sldId id="833" r:id="rId29"/>
    <p:sldId id="2147471639" r:id="rId30"/>
    <p:sldId id="275" r:id="rId31"/>
    <p:sldId id="276" r:id="rId32"/>
    <p:sldId id="277" r:id="rId33"/>
    <p:sldId id="284" r:id="rId34"/>
    <p:sldId id="279" r:id="rId35"/>
    <p:sldId id="283" r:id="rId36"/>
    <p:sldId id="281" r:id="rId37"/>
    <p:sldId id="282" r:id="rId38"/>
    <p:sldId id="280" r:id="rId39"/>
    <p:sldId id="2147471638" r:id="rId40"/>
    <p:sldId id="2147471640" r:id="rId41"/>
    <p:sldId id="2147471552" r:id="rId42"/>
    <p:sldId id="2147471627" r:id="rId43"/>
    <p:sldId id="2147471628" r:id="rId44"/>
    <p:sldId id="2147471629" r:id="rId45"/>
    <p:sldId id="2147471630" r:id="rId46"/>
    <p:sldId id="2147471631" r:id="rId47"/>
    <p:sldId id="2147471632" r:id="rId48"/>
    <p:sldId id="2147471641" r:id="rId49"/>
    <p:sldId id="2147471620" r:id="rId50"/>
    <p:sldId id="2147471633" r:id="rId51"/>
    <p:sldId id="2147471622" r:id="rId52"/>
    <p:sldId id="2147471634" r:id="rId53"/>
    <p:sldId id="2147471635" r:id="rId54"/>
    <p:sldId id="2147471642" r:id="rId55"/>
    <p:sldId id="305" r:id="rId56"/>
    <p:sldId id="306" r:id="rId57"/>
    <p:sldId id="307" r:id="rId58"/>
    <p:sldId id="308" r:id="rId59"/>
    <p:sldId id="1046" r:id="rId60"/>
    <p:sldId id="1028" r:id="rId61"/>
    <p:sldId id="1029" r:id="rId62"/>
    <p:sldId id="1049" r:id="rId63"/>
    <p:sldId id="2147471643" r:id="rId64"/>
    <p:sldId id="388" r:id="rId65"/>
    <p:sldId id="390" r:id="rId66"/>
    <p:sldId id="389" r:id="rId67"/>
    <p:sldId id="460" r:id="rId68"/>
    <p:sldId id="2147471644" r:id="rId69"/>
    <p:sldId id="325" r:id="rId70"/>
    <p:sldId id="326" r:id="rId71"/>
    <p:sldId id="327" r:id="rId72"/>
    <p:sldId id="328" r:id="rId73"/>
    <p:sldId id="367" r:id="rId74"/>
    <p:sldId id="333" r:id="rId75"/>
    <p:sldId id="256" r:id="rId76"/>
    <p:sldId id="530" r:id="rId77"/>
    <p:sldId id="338" r:id="rId78"/>
  </p:sldIdLst>
  <p:sldSz cx="12192000" cy="6858000"/>
  <p:notesSz cx="6858000" cy="9926638"/>
  <p:custDataLst>
    <p:tags r:id="rId8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9" roundtripDataSignature="AMtx7mi+yPyVCqTcS8zTtKuRCC9IPWJhQ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E9FCAE-0011-88D7-F583-22AA9D8E2349}" name="Adrien Dallas (LU)" initials="AD" userId="S::adrien.dallas@pwc.lu::52fe1d5b-7051-4c3e-9bc6-130eb8f9415a" providerId="AD"/>
  <p188:author id="{8DC1CEBB-1C17-CFD9-26A3-490513BAB546}" name="Eleonora Roncarati (LU)" initials="ER(" userId="S::eleonora.r.roncarati@pwc.lu::c1b27f9f-5db0-497f-85ff-305ee03624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7F739-6B1D-41BD-BE8B-DA5AC5372337}" v="7" dt="2025-12-01T09:23:06.518"/>
  </p1510:revLst>
</p1510:revInfo>
</file>

<file path=ppt/tableStyles.xml><?xml version="1.0" encoding="utf-8"?>
<a:tblStyleLst xmlns:a="http://schemas.openxmlformats.org/drawingml/2006/main" def="{E3E2C4C5-D98E-487D-9884-B35FD1823D24}">
  <a:tblStyle styleId="{E3E2C4C5-D98E-487D-9884-B35FD1823D24}"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wholeTbl>
    <a:band1H>
      <a:tcTxStyle/>
      <a:tcStyle>
        <a:tcBdr/>
        <a:fill>
          <a:solidFill>
            <a:srgbClr val="A43A01"/>
          </a:solidFill>
        </a:fill>
      </a:tcStyle>
    </a:band1H>
    <a:band2H>
      <a:tcTxStyle/>
      <a:tcStyle>
        <a:tcBdr/>
      </a:tcStyle>
    </a:band2H>
    <a:band1V>
      <a:tcTxStyle/>
      <a:tcStyle>
        <a:tcBdr/>
        <a:fill>
          <a:solidFill>
            <a:srgbClr val="A43A01"/>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43A01"/>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43A01"/>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893001"/>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 styleId="{773EA3E6-D729-44C5-9570-D2722A51081B}" styleName="Table_1">
    <a:wholeTbl>
      <a:tcTxStyle b="off" i="off">
        <a:font>
          <a:latin typeface="Arial"/>
          <a:ea typeface="Arial"/>
          <a:cs typeface="Arial"/>
        </a:font>
        <a:schemeClr val="lt1"/>
      </a:tcTxStyle>
      <a:tcStyle>
        <a:tcBdr>
          <a:left>
            <a:ln w="9525" cap="flat" cmpd="sng">
              <a:solidFill>
                <a:srgbClr val="E9C0BA"/>
              </a:solidFill>
              <a:prstDash val="solid"/>
              <a:round/>
              <a:headEnd type="none" w="sm" len="sm"/>
              <a:tailEnd type="none" w="sm" len="sm"/>
            </a:ln>
          </a:left>
          <a:right>
            <a:ln w="9525" cap="flat" cmpd="sng">
              <a:solidFill>
                <a:srgbClr val="E9C0BA"/>
              </a:solidFill>
              <a:prstDash val="solid"/>
              <a:round/>
              <a:headEnd type="none" w="sm" len="sm"/>
              <a:tailEnd type="none" w="sm" len="sm"/>
            </a:ln>
          </a:right>
          <a:top>
            <a:ln w="9525" cap="flat" cmpd="sng">
              <a:solidFill>
                <a:srgbClr val="E9C0BA"/>
              </a:solidFill>
              <a:prstDash val="solid"/>
              <a:round/>
              <a:headEnd type="none" w="sm" len="sm"/>
              <a:tailEnd type="none" w="sm" len="sm"/>
            </a:ln>
          </a:top>
          <a:bottom>
            <a:ln w="9525" cap="flat" cmpd="sng">
              <a:solidFill>
                <a:srgbClr val="E9C0BA"/>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lt1">
              <a:alpha val="20000"/>
            </a:schemeClr>
          </a:solidFill>
        </a:fill>
      </a:tcStyle>
    </a:band1H>
    <a:band2H>
      <a:tcTxStyle/>
      <a:tcStyle>
        <a:tcBdr/>
      </a:tcStyle>
    </a:band2H>
    <a:band1V>
      <a:tcTxStyle/>
      <a:tcStyle>
        <a:tcBdr/>
        <a:fill>
          <a:solidFill>
            <a:schemeClr val="lt1">
              <a:alpha val="20000"/>
            </a:schemeClr>
          </a:solidFill>
        </a:fill>
      </a:tcStyle>
    </a:band1V>
    <a:band2V>
      <a:tcTxStyle/>
      <a:tcStyle>
        <a:tcBdr/>
      </a:tcStyle>
    </a:band2V>
    <a:lastCol>
      <a:tcTxStyle b="on" i="off"/>
      <a:tcStyle>
        <a:tcBdr>
          <a:left>
            <a:ln w="9525" cap="flat" cmpd="sng">
              <a:solidFill>
                <a:schemeClr val="lt1"/>
              </a:solidFill>
              <a:prstDash val="solid"/>
              <a:round/>
              <a:headEnd type="none" w="sm" len="sm"/>
              <a:tailEnd type="none" w="sm" len="sm"/>
            </a:ln>
          </a:left>
        </a:tcBdr>
      </a:tcStyle>
    </a:lastCol>
    <a:firstCol>
      <a:tcTxStyle b="on" i="off"/>
      <a:tcStyle>
        <a:tcBdr>
          <a:right>
            <a:ln w="9525" cap="flat" cmpd="sng">
              <a:solidFill>
                <a:schemeClr val="lt1"/>
              </a:solidFill>
              <a:prstDash val="solid"/>
              <a:round/>
              <a:headEnd type="none" w="sm" len="sm"/>
              <a:tailEnd type="none" w="sm" len="sm"/>
            </a:ln>
          </a:right>
        </a:tcBdr>
      </a:tcStyle>
    </a:firstCol>
    <a:lastRow>
      <a:tcTxStyle b="on" i="off"/>
      <a:tcStyle>
        <a:tcBdr>
          <a:top>
            <a:ln w="9525" cap="flat" cmpd="sng">
              <a:solidFill>
                <a:schemeClr val="lt1"/>
              </a:solidFill>
              <a:prstDash val="solid"/>
              <a:round/>
              <a:headEnd type="none" w="sm" len="sm"/>
              <a:tailEnd type="none" w="sm" len="sm"/>
            </a:ln>
          </a:top>
        </a:tcBdr>
        <a:fill>
          <a:solidFill>
            <a:srgbClr val="FFFFFF">
              <a:alpha val="0"/>
            </a:srgbClr>
          </a:solidFill>
        </a:fill>
      </a:tcStyle>
    </a:lastRow>
    <a:seCell>
      <a:tcTxStyle/>
      <a:tcStyle>
        <a:tcBdr>
          <a:left>
            <a:ln w="9525" cap="flat" cmpd="sng">
              <a:solidFill>
                <a:srgbClr val="000000">
                  <a:alpha val="0"/>
                </a:srgbClr>
              </a:solidFill>
              <a:prstDash val="solid"/>
              <a:round/>
              <a:headEnd type="none" w="sm" len="sm"/>
              <a:tailEnd type="none" w="sm" len="sm"/>
            </a:ln>
          </a:left>
          <a:top>
            <a:ln w="9525" cap="flat" cmpd="sng">
              <a:solidFill>
                <a:srgbClr val="000000">
                  <a:alpha val="0"/>
                </a:srgbClr>
              </a:solidFill>
              <a:prstDash val="solid"/>
              <a:round/>
              <a:headEnd type="none" w="sm" len="sm"/>
              <a:tailEnd type="none" w="sm" len="sm"/>
            </a:ln>
          </a:top>
        </a:tcBdr>
      </a:tcStyle>
    </a:seCell>
    <a:swCell>
      <a:tcTxStyle/>
      <a:tcStyle>
        <a:tcBdr>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tcBdr>
      </a:tcStyle>
    </a:swCell>
    <a:firstRow>
      <a:tcTxStyle b="on" i="off"/>
      <a:tcStyle>
        <a:tcBdr>
          <a:bottom>
            <a:ln w="9525" cap="flat" cmpd="sng">
              <a:solidFill>
                <a:schemeClr val="lt1"/>
              </a:solidFill>
              <a:prstDash val="solid"/>
              <a:round/>
              <a:headEnd type="none" w="sm" len="sm"/>
              <a:tailEnd type="none" w="sm" len="sm"/>
            </a:ln>
          </a:bottom>
        </a:tcBdr>
        <a:fill>
          <a:solidFill>
            <a:srgbClr val="FFFFFF">
              <a:alpha val="0"/>
            </a:srgbClr>
          </a:solidFill>
        </a:fill>
      </a:tcStyle>
    </a:firstRow>
    <a:neCell>
      <a:tcTxStyle/>
      <a:tcStyle>
        <a:tcBdr>
          <a:bottom>
            <a:ln w="9525" cap="flat" cmpd="sng">
              <a:solidFill>
                <a:srgbClr val="000000">
                  <a:alpha val="0"/>
                </a:srgbClr>
              </a:solidFill>
              <a:prstDash val="solid"/>
              <a:round/>
              <a:headEnd type="none" w="sm" len="sm"/>
              <a:tailEnd type="none" w="sm" len="sm"/>
            </a:ln>
          </a:bottom>
        </a:tcBdr>
      </a:tcStyle>
    </a:neCell>
    <a:nwCell>
      <a:tcTxStyle/>
      <a:tcStyle>
        <a:tcBdr/>
      </a:tcStyle>
    </a:nwCell>
  </a:tblStyle>
  <a:tblStyle styleId="{74B330FF-701A-466B-A6EE-934753BC8E0B}"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8E6"/>
          </a:solidFill>
        </a:fill>
      </a:tcStyle>
    </a:wholeTbl>
    <a:band1H>
      <a:tcTxStyle/>
      <a:tcStyle>
        <a:tcBdr/>
        <a:fill>
          <a:solidFill>
            <a:srgbClr val="EECECA"/>
          </a:solidFill>
        </a:fill>
      </a:tcStyle>
    </a:band1H>
    <a:band2H>
      <a:tcTxStyle/>
      <a:tcStyle>
        <a:tcBdr/>
      </a:tcStyle>
    </a:band2H>
    <a:band1V>
      <a:tcTxStyle/>
      <a:tcStyle>
        <a:tcBdr/>
        <a:fill>
          <a:solidFill>
            <a:srgbClr val="EECE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03F67D7-3749-44A0-9555-D452F2EC4EDD}"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5239" autoAdjust="0"/>
  </p:normalViewPr>
  <p:slideViewPr>
    <p:cSldViewPr snapToGrid="0">
      <p:cViewPr varScale="1">
        <p:scale>
          <a:sx n="108" d="100"/>
          <a:sy n="108" d="100"/>
        </p:scale>
        <p:origin x="447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23" Type="http://schemas.openxmlformats.org/officeDocument/2006/relationships/tableStyles" Target="tableStyles.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26"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24"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19"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Dallas (LU)" userId="52fe1d5b-7051-4c3e-9bc6-130eb8f9415a" providerId="ADAL" clId="{069E725D-AF43-40DD-8449-16B68B368A57}"/>
    <pc:docChg chg="undo redo custSel addSld delSld modSld sldOrd">
      <pc:chgData name="Adrien Dallas (LU)" userId="52fe1d5b-7051-4c3e-9bc6-130eb8f9415a" providerId="ADAL" clId="{069E725D-AF43-40DD-8449-16B68B368A57}" dt="2025-12-01T13:00:19.108" v="2806" actId="207"/>
      <pc:docMkLst>
        <pc:docMk/>
      </pc:docMkLst>
      <pc:sldChg chg="delSp mod">
        <pc:chgData name="Adrien Dallas (LU)" userId="52fe1d5b-7051-4c3e-9bc6-130eb8f9415a" providerId="ADAL" clId="{069E725D-AF43-40DD-8449-16B68B368A57}" dt="2025-11-24T20:26:26.257" v="2769" actId="478"/>
        <pc:sldMkLst>
          <pc:docMk/>
          <pc:sldMk cId="884152459" sldId="256"/>
        </pc:sldMkLst>
      </pc:sldChg>
      <pc:sldChg chg="addSp delSp del mod">
        <pc:chgData name="Adrien Dallas (LU)" userId="52fe1d5b-7051-4c3e-9bc6-130eb8f9415a" providerId="ADAL" clId="{069E725D-AF43-40DD-8449-16B68B368A57}" dt="2025-11-18T14:58:19.104" v="905" actId="47"/>
        <pc:sldMkLst>
          <pc:docMk/>
          <pc:sldMk cId="0" sldId="258"/>
        </pc:sldMkLst>
      </pc:sldChg>
      <pc:sldChg chg="modSp del mod ord">
        <pc:chgData name="Adrien Dallas (LU)" userId="52fe1d5b-7051-4c3e-9bc6-130eb8f9415a" providerId="ADAL" clId="{069E725D-AF43-40DD-8449-16B68B368A57}" dt="2025-11-17T13:38:42.555" v="411" actId="47"/>
        <pc:sldMkLst>
          <pc:docMk/>
          <pc:sldMk cId="0" sldId="259"/>
        </pc:sldMkLst>
      </pc:sldChg>
      <pc:sldChg chg="modSp del mod ord">
        <pc:chgData name="Adrien Dallas (LU)" userId="52fe1d5b-7051-4c3e-9bc6-130eb8f9415a" providerId="ADAL" clId="{069E725D-AF43-40DD-8449-16B68B368A57}" dt="2025-11-20T10:15:04.611" v="971" actId="47"/>
        <pc:sldMkLst>
          <pc:docMk/>
          <pc:sldMk cId="0" sldId="260"/>
        </pc:sldMkLst>
      </pc:sldChg>
      <pc:sldChg chg="del ord">
        <pc:chgData name="Adrien Dallas (LU)" userId="52fe1d5b-7051-4c3e-9bc6-130eb8f9415a" providerId="ADAL" clId="{069E725D-AF43-40DD-8449-16B68B368A57}" dt="2025-11-20T10:15:05.211" v="972" actId="47"/>
        <pc:sldMkLst>
          <pc:docMk/>
          <pc:sldMk cId="0" sldId="261"/>
        </pc:sldMkLst>
      </pc:sldChg>
      <pc:sldChg chg="del ord modNotesTx">
        <pc:chgData name="Adrien Dallas (LU)" userId="52fe1d5b-7051-4c3e-9bc6-130eb8f9415a" providerId="ADAL" clId="{069E725D-AF43-40DD-8449-16B68B368A57}" dt="2025-11-20T10:15:05.403" v="973" actId="47"/>
        <pc:sldMkLst>
          <pc:docMk/>
          <pc:sldMk cId="0" sldId="262"/>
        </pc:sldMkLst>
      </pc:sldChg>
      <pc:sldChg chg="del ord">
        <pc:chgData name="Adrien Dallas (LU)" userId="52fe1d5b-7051-4c3e-9bc6-130eb8f9415a" providerId="ADAL" clId="{069E725D-AF43-40DD-8449-16B68B368A57}" dt="2025-11-20T10:15:05.620" v="974" actId="47"/>
        <pc:sldMkLst>
          <pc:docMk/>
          <pc:sldMk cId="0" sldId="263"/>
        </pc:sldMkLst>
      </pc:sldChg>
      <pc:sldChg chg="del ord modNotesTx">
        <pc:chgData name="Adrien Dallas (LU)" userId="52fe1d5b-7051-4c3e-9bc6-130eb8f9415a" providerId="ADAL" clId="{069E725D-AF43-40DD-8449-16B68B368A57}" dt="2025-11-20T10:15:05.751" v="975" actId="47"/>
        <pc:sldMkLst>
          <pc:docMk/>
          <pc:sldMk cId="0" sldId="264"/>
        </pc:sldMkLst>
      </pc:sldChg>
      <pc:sldChg chg="del ord">
        <pc:chgData name="Adrien Dallas (LU)" userId="52fe1d5b-7051-4c3e-9bc6-130eb8f9415a" providerId="ADAL" clId="{069E725D-AF43-40DD-8449-16B68B368A57}" dt="2025-11-20T10:15:05.928" v="976" actId="47"/>
        <pc:sldMkLst>
          <pc:docMk/>
          <pc:sldMk cId="0" sldId="265"/>
        </pc:sldMkLst>
      </pc:sldChg>
      <pc:sldChg chg="del ord">
        <pc:chgData name="Adrien Dallas (LU)" userId="52fe1d5b-7051-4c3e-9bc6-130eb8f9415a" providerId="ADAL" clId="{069E725D-AF43-40DD-8449-16B68B368A57}" dt="2025-11-20T10:15:06.855" v="978" actId="47"/>
        <pc:sldMkLst>
          <pc:docMk/>
          <pc:sldMk cId="0" sldId="267"/>
        </pc:sldMkLst>
      </pc:sldChg>
      <pc:sldChg chg="del ord">
        <pc:chgData name="Adrien Dallas (LU)" userId="52fe1d5b-7051-4c3e-9bc6-130eb8f9415a" providerId="ADAL" clId="{069E725D-AF43-40DD-8449-16B68B368A57}" dt="2025-11-20T10:15:06.968" v="979" actId="47"/>
        <pc:sldMkLst>
          <pc:docMk/>
          <pc:sldMk cId="0" sldId="268"/>
        </pc:sldMkLst>
      </pc:sldChg>
      <pc:sldChg chg="modSp del mod ord">
        <pc:chgData name="Adrien Dallas (LU)" userId="52fe1d5b-7051-4c3e-9bc6-130eb8f9415a" providerId="ADAL" clId="{069E725D-AF43-40DD-8449-16B68B368A57}" dt="2025-11-20T10:15:04.077" v="968" actId="47"/>
        <pc:sldMkLst>
          <pc:docMk/>
          <pc:sldMk cId="0" sldId="269"/>
        </pc:sldMkLst>
      </pc:sldChg>
      <pc:sldChg chg="del ord">
        <pc:chgData name="Adrien Dallas (LU)" userId="52fe1d5b-7051-4c3e-9bc6-130eb8f9415a" providerId="ADAL" clId="{069E725D-AF43-40DD-8449-16B68B368A57}" dt="2025-11-20T10:15:08.906" v="980" actId="47"/>
        <pc:sldMkLst>
          <pc:docMk/>
          <pc:sldMk cId="0" sldId="270"/>
        </pc:sldMkLst>
      </pc:sldChg>
      <pc:sldChg chg="del ord">
        <pc:chgData name="Adrien Dallas (LU)" userId="52fe1d5b-7051-4c3e-9bc6-130eb8f9415a" providerId="ADAL" clId="{069E725D-AF43-40DD-8449-16B68B368A57}" dt="2025-11-20T10:15:11.716" v="981" actId="47"/>
        <pc:sldMkLst>
          <pc:docMk/>
          <pc:sldMk cId="0" sldId="271"/>
        </pc:sldMkLst>
      </pc:sldChg>
      <pc:sldChg chg="addSp delSp modSp mod ord modClrScheme chgLayout">
        <pc:chgData name="Adrien Dallas (LU)" userId="52fe1d5b-7051-4c3e-9bc6-130eb8f9415a" providerId="ADAL" clId="{069E725D-AF43-40DD-8449-16B68B368A57}" dt="2025-11-24T20:18:27.921" v="2626" actId="478"/>
        <pc:sldMkLst>
          <pc:docMk/>
          <pc:sldMk cId="0" sldId="272"/>
        </pc:sldMkLst>
        <pc:spChg chg="mod ord">
          <ac:chgData name="Adrien Dallas (LU)" userId="52fe1d5b-7051-4c3e-9bc6-130eb8f9415a" providerId="ADAL" clId="{069E725D-AF43-40DD-8449-16B68B368A57}" dt="2025-11-24T18:41:33.152" v="1193" actId="700"/>
          <ac:spMkLst>
            <pc:docMk/>
            <pc:sldMk cId="0" sldId="272"/>
            <ac:spMk id="786" creationId="{00000000-0000-0000-0000-000000000000}"/>
          </ac:spMkLst>
        </pc:spChg>
      </pc:sldChg>
      <pc:sldChg chg="delSp modSp mod ord">
        <pc:chgData name="Adrien Dallas (LU)" userId="52fe1d5b-7051-4c3e-9bc6-130eb8f9415a" providerId="ADAL" clId="{069E725D-AF43-40DD-8449-16B68B368A57}" dt="2025-12-01T12:48:04.476" v="2802"/>
        <pc:sldMkLst>
          <pc:docMk/>
          <pc:sldMk cId="0" sldId="273"/>
        </pc:sldMkLst>
      </pc:sldChg>
      <pc:sldChg chg="del ord">
        <pc:chgData name="Adrien Dallas (LU)" userId="52fe1d5b-7051-4c3e-9bc6-130eb8f9415a" providerId="ADAL" clId="{069E725D-AF43-40DD-8449-16B68B368A57}" dt="2025-11-20T12:37:52.837" v="985" actId="47"/>
        <pc:sldMkLst>
          <pc:docMk/>
          <pc:sldMk cId="0" sldId="274"/>
        </pc:sldMkLst>
      </pc:sldChg>
      <pc:sldChg chg="addSp delSp modSp mod ord modClrScheme chgLayout">
        <pc:chgData name="Adrien Dallas (LU)" userId="52fe1d5b-7051-4c3e-9bc6-130eb8f9415a" providerId="ADAL" clId="{069E725D-AF43-40DD-8449-16B68B368A57}" dt="2025-11-24T20:20:53.558" v="2663" actId="478"/>
        <pc:sldMkLst>
          <pc:docMk/>
          <pc:sldMk cId="0" sldId="275"/>
        </pc:sldMkLst>
        <pc:spChg chg="mod ord">
          <ac:chgData name="Adrien Dallas (LU)" userId="52fe1d5b-7051-4c3e-9bc6-130eb8f9415a" providerId="ADAL" clId="{069E725D-AF43-40DD-8449-16B68B368A57}" dt="2025-11-24T18:49:36.521" v="1386" actId="1038"/>
          <ac:spMkLst>
            <pc:docMk/>
            <pc:sldMk cId="0" sldId="275"/>
            <ac:spMk id="812" creationId="{00000000-0000-0000-0000-000000000000}"/>
          </ac:spMkLst>
        </pc:spChg>
      </pc:sldChg>
      <pc:sldChg chg="addSp delSp modSp mod ord modClrScheme chgLayout">
        <pc:chgData name="Adrien Dallas (LU)" userId="52fe1d5b-7051-4c3e-9bc6-130eb8f9415a" providerId="ADAL" clId="{069E725D-AF43-40DD-8449-16B68B368A57}" dt="2025-11-24T20:20:55.139" v="2664" actId="478"/>
        <pc:sldMkLst>
          <pc:docMk/>
          <pc:sldMk cId="0" sldId="276"/>
        </pc:sldMkLst>
        <pc:spChg chg="mod ord">
          <ac:chgData name="Adrien Dallas (LU)" userId="52fe1d5b-7051-4c3e-9bc6-130eb8f9415a" providerId="ADAL" clId="{069E725D-AF43-40DD-8449-16B68B368A57}" dt="2025-11-24T18:51:24.003" v="1572" actId="1038"/>
          <ac:spMkLst>
            <pc:docMk/>
            <pc:sldMk cId="0" sldId="276"/>
            <ac:spMk id="846" creationId="{00000000-0000-0000-0000-000000000000}"/>
          </ac:spMkLst>
        </pc:spChg>
      </pc:sldChg>
      <pc:sldChg chg="addSp delSp modSp mod ord modClrScheme chgLayout">
        <pc:chgData name="Adrien Dallas (LU)" userId="52fe1d5b-7051-4c3e-9bc6-130eb8f9415a" providerId="ADAL" clId="{069E725D-AF43-40DD-8449-16B68B368A57}" dt="2025-11-24T20:20:56.421" v="2665" actId="478"/>
        <pc:sldMkLst>
          <pc:docMk/>
          <pc:sldMk cId="0" sldId="277"/>
        </pc:sldMkLst>
        <pc:spChg chg="mod ord">
          <ac:chgData name="Adrien Dallas (LU)" userId="52fe1d5b-7051-4c3e-9bc6-130eb8f9415a" providerId="ADAL" clId="{069E725D-AF43-40DD-8449-16B68B368A57}" dt="2025-11-24T18:51:10.224" v="1548" actId="1038"/>
          <ac:spMkLst>
            <pc:docMk/>
            <pc:sldMk cId="0" sldId="277"/>
            <ac:spMk id="873" creationId="{00000000-0000-0000-0000-000000000000}"/>
          </ac:spMkLst>
        </pc:spChg>
      </pc:sldChg>
      <pc:sldChg chg="del">
        <pc:chgData name="Adrien Dallas (LU)" userId="52fe1d5b-7051-4c3e-9bc6-130eb8f9415a" providerId="ADAL" clId="{069E725D-AF43-40DD-8449-16B68B368A57}" dt="2025-11-17T18:03:38.178" v="873" actId="2696"/>
        <pc:sldMkLst>
          <pc:docMk/>
          <pc:sldMk cId="0" sldId="278"/>
        </pc:sldMkLst>
      </pc:sldChg>
      <pc:sldChg chg="addSp delSp modSp mod ord modClrScheme delAnim chgLayout">
        <pc:chgData name="Adrien Dallas (LU)" userId="52fe1d5b-7051-4c3e-9bc6-130eb8f9415a" providerId="ADAL" clId="{069E725D-AF43-40DD-8449-16B68B368A57}" dt="2025-11-24T20:20:58.920" v="2667" actId="478"/>
        <pc:sldMkLst>
          <pc:docMk/>
          <pc:sldMk cId="0" sldId="279"/>
        </pc:sldMkLst>
        <pc:spChg chg="mod ord">
          <ac:chgData name="Adrien Dallas (LU)" userId="52fe1d5b-7051-4c3e-9bc6-130eb8f9415a" providerId="ADAL" clId="{069E725D-AF43-40DD-8449-16B68B368A57}" dt="2025-11-24T18:49:53.037" v="1387" actId="700"/>
          <ac:spMkLst>
            <pc:docMk/>
            <pc:sldMk cId="0" sldId="279"/>
            <ac:spMk id="931" creationId="{00000000-0000-0000-0000-000000000000}"/>
          </ac:spMkLst>
        </pc:spChg>
        <pc:spChg chg="mod ord">
          <ac:chgData name="Adrien Dallas (LU)" userId="52fe1d5b-7051-4c3e-9bc6-130eb8f9415a" providerId="ADAL" clId="{069E725D-AF43-40DD-8449-16B68B368A57}" dt="2025-11-24T18:50:46.698" v="1498" actId="1038"/>
          <ac:spMkLst>
            <pc:docMk/>
            <pc:sldMk cId="0" sldId="279"/>
            <ac:spMk id="956" creationId="{00000000-0000-0000-0000-000000000000}"/>
          </ac:spMkLst>
        </pc:spChg>
      </pc:sldChg>
      <pc:sldChg chg="addSp delSp modSp mod ord modClrScheme chgLayout">
        <pc:chgData name="Adrien Dallas (LU)" userId="52fe1d5b-7051-4c3e-9bc6-130eb8f9415a" providerId="ADAL" clId="{069E725D-AF43-40DD-8449-16B68B368A57}" dt="2025-11-24T20:21:12.607" v="2672" actId="478"/>
        <pc:sldMkLst>
          <pc:docMk/>
          <pc:sldMk cId="0" sldId="280"/>
        </pc:sldMkLst>
        <pc:spChg chg="mod ord">
          <ac:chgData name="Adrien Dallas (LU)" userId="52fe1d5b-7051-4c3e-9bc6-130eb8f9415a" providerId="ADAL" clId="{069E725D-AF43-40DD-8449-16B68B368A57}" dt="2025-11-24T18:49:53.037" v="1387" actId="700"/>
          <ac:spMkLst>
            <pc:docMk/>
            <pc:sldMk cId="0" sldId="280"/>
            <ac:spMk id="966" creationId="{00000000-0000-0000-0000-000000000000}"/>
          </ac:spMkLst>
        </pc:spChg>
        <pc:spChg chg="mod ord">
          <ac:chgData name="Adrien Dallas (LU)" userId="52fe1d5b-7051-4c3e-9bc6-130eb8f9415a" providerId="ADAL" clId="{069E725D-AF43-40DD-8449-16B68B368A57}" dt="2025-11-24T18:50:05.299" v="1410" actId="1035"/>
          <ac:spMkLst>
            <pc:docMk/>
            <pc:sldMk cId="0" sldId="280"/>
            <ac:spMk id="987" creationId="{00000000-0000-0000-0000-000000000000}"/>
          </ac:spMkLst>
        </pc:spChg>
      </pc:sldChg>
      <pc:sldChg chg="addSp delSp modSp mod ord modClrScheme delAnim chgLayout">
        <pc:chgData name="Adrien Dallas (LU)" userId="52fe1d5b-7051-4c3e-9bc6-130eb8f9415a" providerId="ADAL" clId="{069E725D-AF43-40DD-8449-16B68B368A57}" dt="2025-11-24T20:21:01.866" v="2669" actId="478"/>
        <pc:sldMkLst>
          <pc:docMk/>
          <pc:sldMk cId="0" sldId="281"/>
        </pc:sldMkLst>
        <pc:spChg chg="mod ord">
          <ac:chgData name="Adrien Dallas (LU)" userId="52fe1d5b-7051-4c3e-9bc6-130eb8f9415a" providerId="ADAL" clId="{069E725D-AF43-40DD-8449-16B68B368A57}" dt="2025-11-24T18:49:53.037" v="1387" actId="700"/>
          <ac:spMkLst>
            <pc:docMk/>
            <pc:sldMk cId="0" sldId="281"/>
            <ac:spMk id="997" creationId="{00000000-0000-0000-0000-000000000000}"/>
          </ac:spMkLst>
        </pc:spChg>
        <pc:spChg chg="mod ord">
          <ac:chgData name="Adrien Dallas (LU)" userId="52fe1d5b-7051-4c3e-9bc6-130eb8f9415a" providerId="ADAL" clId="{069E725D-AF43-40DD-8449-16B68B368A57}" dt="2025-11-24T18:50:26.094" v="1458" actId="1038"/>
          <ac:spMkLst>
            <pc:docMk/>
            <pc:sldMk cId="0" sldId="281"/>
            <ac:spMk id="1017" creationId="{00000000-0000-0000-0000-000000000000}"/>
          </ac:spMkLst>
        </pc:spChg>
      </pc:sldChg>
      <pc:sldChg chg="addSp delSp modSp mod ord modClrScheme chgLayout">
        <pc:chgData name="Adrien Dallas (LU)" userId="52fe1d5b-7051-4c3e-9bc6-130eb8f9415a" providerId="ADAL" clId="{069E725D-AF43-40DD-8449-16B68B368A57}" dt="2025-11-24T20:21:03.939" v="2670" actId="478"/>
        <pc:sldMkLst>
          <pc:docMk/>
          <pc:sldMk cId="0" sldId="282"/>
        </pc:sldMkLst>
        <pc:spChg chg="mod ord">
          <ac:chgData name="Adrien Dallas (LU)" userId="52fe1d5b-7051-4c3e-9bc6-130eb8f9415a" providerId="ADAL" clId="{069E725D-AF43-40DD-8449-16B68B368A57}" dt="2025-11-24T18:49:53.037" v="1387" actId="700"/>
          <ac:spMkLst>
            <pc:docMk/>
            <pc:sldMk cId="0" sldId="282"/>
            <ac:spMk id="1026" creationId="{00000000-0000-0000-0000-000000000000}"/>
          </ac:spMkLst>
        </pc:spChg>
        <pc:spChg chg="mod ord">
          <ac:chgData name="Adrien Dallas (LU)" userId="52fe1d5b-7051-4c3e-9bc6-130eb8f9415a" providerId="ADAL" clId="{069E725D-AF43-40DD-8449-16B68B368A57}" dt="2025-11-24T18:50:15.726" v="1436" actId="1036"/>
          <ac:spMkLst>
            <pc:docMk/>
            <pc:sldMk cId="0" sldId="282"/>
            <ac:spMk id="1041" creationId="{00000000-0000-0000-0000-000000000000}"/>
          </ac:spMkLst>
        </pc:spChg>
      </pc:sldChg>
      <pc:sldChg chg="addSp delSp modSp mod ord modClrScheme delAnim chgLayout">
        <pc:chgData name="Adrien Dallas (LU)" userId="52fe1d5b-7051-4c3e-9bc6-130eb8f9415a" providerId="ADAL" clId="{069E725D-AF43-40DD-8449-16B68B368A57}" dt="2025-11-24T20:21:00.489" v="2668" actId="478"/>
        <pc:sldMkLst>
          <pc:docMk/>
          <pc:sldMk cId="0" sldId="283"/>
        </pc:sldMkLst>
        <pc:spChg chg="mod ord">
          <ac:chgData name="Adrien Dallas (LU)" userId="52fe1d5b-7051-4c3e-9bc6-130eb8f9415a" providerId="ADAL" clId="{069E725D-AF43-40DD-8449-16B68B368A57}" dt="2025-11-24T18:49:53.037" v="1387" actId="700"/>
          <ac:spMkLst>
            <pc:docMk/>
            <pc:sldMk cId="0" sldId="283"/>
            <ac:spMk id="1048" creationId="{00000000-0000-0000-0000-000000000000}"/>
          </ac:spMkLst>
        </pc:spChg>
        <pc:spChg chg="mod ord">
          <ac:chgData name="Adrien Dallas (LU)" userId="52fe1d5b-7051-4c3e-9bc6-130eb8f9415a" providerId="ADAL" clId="{069E725D-AF43-40DD-8449-16B68B368A57}" dt="2025-11-24T18:50:35.788" v="1475" actId="1038"/>
          <ac:spMkLst>
            <pc:docMk/>
            <pc:sldMk cId="0" sldId="283"/>
            <ac:spMk id="1072" creationId="{00000000-0000-0000-0000-000000000000}"/>
          </ac:spMkLst>
        </pc:spChg>
      </pc:sldChg>
      <pc:sldChg chg="addSp delSp modSp mod ord modClrScheme chgLayout">
        <pc:chgData name="Adrien Dallas (LU)" userId="52fe1d5b-7051-4c3e-9bc6-130eb8f9415a" providerId="ADAL" clId="{069E725D-AF43-40DD-8449-16B68B368A57}" dt="2025-11-24T20:20:57.576" v="2666" actId="478"/>
        <pc:sldMkLst>
          <pc:docMk/>
          <pc:sldMk cId="0" sldId="284"/>
        </pc:sldMkLst>
        <pc:spChg chg="mod ord">
          <ac:chgData name="Adrien Dallas (LU)" userId="52fe1d5b-7051-4c3e-9bc6-130eb8f9415a" providerId="ADAL" clId="{069E725D-AF43-40DD-8449-16B68B368A57}" dt="2025-11-24T18:51:00.449" v="1524" actId="1037"/>
          <ac:spMkLst>
            <pc:docMk/>
            <pc:sldMk cId="0" sldId="284"/>
            <ac:spMk id="1081" creationId="{00000000-0000-0000-0000-000000000000}"/>
          </ac:spMkLst>
        </pc:spChg>
      </pc:sldChg>
      <pc:sldChg chg="del ord">
        <pc:chgData name="Adrien Dallas (LU)" userId="52fe1d5b-7051-4c3e-9bc6-130eb8f9415a" providerId="ADAL" clId="{069E725D-AF43-40DD-8449-16B68B368A57}" dt="2025-11-20T10:04:40.947" v="938" actId="47"/>
        <pc:sldMkLst>
          <pc:docMk/>
          <pc:sldMk cId="0" sldId="285"/>
        </pc:sldMkLst>
      </pc:sldChg>
      <pc:sldChg chg="del ord">
        <pc:chgData name="Adrien Dallas (LU)" userId="52fe1d5b-7051-4c3e-9bc6-130eb8f9415a" providerId="ADAL" clId="{069E725D-AF43-40DD-8449-16B68B368A57}" dt="2025-11-20T10:04:43.623" v="939" actId="47"/>
        <pc:sldMkLst>
          <pc:docMk/>
          <pc:sldMk cId="0" sldId="286"/>
        </pc:sldMkLst>
      </pc:sldChg>
      <pc:sldChg chg="del ord">
        <pc:chgData name="Adrien Dallas (LU)" userId="52fe1d5b-7051-4c3e-9bc6-130eb8f9415a" providerId="ADAL" clId="{069E725D-AF43-40DD-8449-16B68B368A57}" dt="2025-11-20T10:05:07.583" v="946" actId="47"/>
        <pc:sldMkLst>
          <pc:docMk/>
          <pc:sldMk cId="0" sldId="287"/>
        </pc:sldMkLst>
      </pc:sldChg>
      <pc:sldChg chg="del ord">
        <pc:chgData name="Adrien Dallas (LU)" userId="52fe1d5b-7051-4c3e-9bc6-130eb8f9415a" providerId="ADAL" clId="{069E725D-AF43-40DD-8449-16B68B368A57}" dt="2025-11-20T10:04:59.580" v="940" actId="47"/>
        <pc:sldMkLst>
          <pc:docMk/>
          <pc:sldMk cId="0" sldId="288"/>
        </pc:sldMkLst>
      </pc:sldChg>
      <pc:sldChg chg="del ord">
        <pc:chgData name="Adrien Dallas (LU)" userId="52fe1d5b-7051-4c3e-9bc6-130eb8f9415a" providerId="ADAL" clId="{069E725D-AF43-40DD-8449-16B68B368A57}" dt="2025-11-20T10:05:00.452" v="941" actId="47"/>
        <pc:sldMkLst>
          <pc:docMk/>
          <pc:sldMk cId="0" sldId="289"/>
        </pc:sldMkLst>
      </pc:sldChg>
      <pc:sldChg chg="del ord">
        <pc:chgData name="Adrien Dallas (LU)" userId="52fe1d5b-7051-4c3e-9bc6-130eb8f9415a" providerId="ADAL" clId="{069E725D-AF43-40DD-8449-16B68B368A57}" dt="2025-11-20T10:05:01.019" v="942" actId="47"/>
        <pc:sldMkLst>
          <pc:docMk/>
          <pc:sldMk cId="0" sldId="290"/>
        </pc:sldMkLst>
      </pc:sldChg>
      <pc:sldChg chg="del ord">
        <pc:chgData name="Adrien Dallas (LU)" userId="52fe1d5b-7051-4c3e-9bc6-130eb8f9415a" providerId="ADAL" clId="{069E725D-AF43-40DD-8449-16B68B368A57}" dt="2025-11-20T10:05:01.487" v="943" actId="47"/>
        <pc:sldMkLst>
          <pc:docMk/>
          <pc:sldMk cId="0" sldId="291"/>
        </pc:sldMkLst>
      </pc:sldChg>
      <pc:sldChg chg="del ord">
        <pc:chgData name="Adrien Dallas (LU)" userId="52fe1d5b-7051-4c3e-9bc6-130eb8f9415a" providerId="ADAL" clId="{069E725D-AF43-40DD-8449-16B68B368A57}" dt="2025-11-20T10:05:02.803" v="944" actId="47"/>
        <pc:sldMkLst>
          <pc:docMk/>
          <pc:sldMk cId="0" sldId="292"/>
        </pc:sldMkLst>
      </pc:sldChg>
      <pc:sldChg chg="addSp delSp modSp del mod modClrScheme chgLayout">
        <pc:chgData name="Adrien Dallas (LU)" userId="52fe1d5b-7051-4c3e-9bc6-130eb8f9415a" providerId="ADAL" clId="{069E725D-AF43-40DD-8449-16B68B368A57}" dt="2025-11-28T14:15:02.148" v="2786" actId="47"/>
        <pc:sldMkLst>
          <pc:docMk/>
          <pc:sldMk cId="0" sldId="293"/>
        </pc:sldMkLst>
      </pc:sldChg>
      <pc:sldChg chg="del ord">
        <pc:chgData name="Adrien Dallas (LU)" userId="52fe1d5b-7051-4c3e-9bc6-130eb8f9415a" providerId="ADAL" clId="{069E725D-AF43-40DD-8449-16B68B368A57}" dt="2025-11-20T10:15:01.609" v="954" actId="47"/>
        <pc:sldMkLst>
          <pc:docMk/>
          <pc:sldMk cId="0" sldId="294"/>
        </pc:sldMkLst>
      </pc:sldChg>
      <pc:sldChg chg="del ord">
        <pc:chgData name="Adrien Dallas (LU)" userId="52fe1d5b-7051-4c3e-9bc6-130eb8f9415a" providerId="ADAL" clId="{069E725D-AF43-40DD-8449-16B68B368A57}" dt="2025-11-20T10:15:01.838" v="955" actId="47"/>
        <pc:sldMkLst>
          <pc:docMk/>
          <pc:sldMk cId="0" sldId="297"/>
        </pc:sldMkLst>
      </pc:sldChg>
      <pc:sldChg chg="del ord">
        <pc:chgData name="Adrien Dallas (LU)" userId="52fe1d5b-7051-4c3e-9bc6-130eb8f9415a" providerId="ADAL" clId="{069E725D-AF43-40DD-8449-16B68B368A57}" dt="2025-11-20T10:15:01.993" v="956" actId="47"/>
        <pc:sldMkLst>
          <pc:docMk/>
          <pc:sldMk cId="0" sldId="298"/>
        </pc:sldMkLst>
      </pc:sldChg>
      <pc:sldChg chg="del ord">
        <pc:chgData name="Adrien Dallas (LU)" userId="52fe1d5b-7051-4c3e-9bc6-130eb8f9415a" providerId="ADAL" clId="{069E725D-AF43-40DD-8449-16B68B368A57}" dt="2025-11-20T10:15:02.151" v="957" actId="47"/>
        <pc:sldMkLst>
          <pc:docMk/>
          <pc:sldMk cId="0" sldId="299"/>
        </pc:sldMkLst>
      </pc:sldChg>
      <pc:sldChg chg="del ord">
        <pc:chgData name="Adrien Dallas (LU)" userId="52fe1d5b-7051-4c3e-9bc6-130eb8f9415a" providerId="ADAL" clId="{069E725D-AF43-40DD-8449-16B68B368A57}" dt="2025-11-20T10:15:02.470" v="959" actId="47"/>
        <pc:sldMkLst>
          <pc:docMk/>
          <pc:sldMk cId="0" sldId="300"/>
        </pc:sldMkLst>
      </pc:sldChg>
      <pc:sldChg chg="modSp del mod ord">
        <pc:chgData name="Adrien Dallas (LU)" userId="52fe1d5b-7051-4c3e-9bc6-130eb8f9415a" providerId="ADAL" clId="{069E725D-AF43-40DD-8449-16B68B368A57}" dt="2025-11-17T13:37:46.493" v="400" actId="47"/>
        <pc:sldMkLst>
          <pc:docMk/>
          <pc:sldMk cId="3601180080" sldId="301"/>
        </pc:sldMkLst>
      </pc:sldChg>
      <pc:sldChg chg="modSp del mod ord modShow">
        <pc:chgData name="Adrien Dallas (LU)" userId="52fe1d5b-7051-4c3e-9bc6-130eb8f9415a" providerId="ADAL" clId="{069E725D-AF43-40DD-8449-16B68B368A57}" dt="2025-11-17T13:37:47.612" v="401" actId="47"/>
        <pc:sldMkLst>
          <pc:docMk/>
          <pc:sldMk cId="1397711367" sldId="302"/>
        </pc:sldMkLst>
      </pc:sldChg>
      <pc:sldChg chg="del mod ord modShow">
        <pc:chgData name="Adrien Dallas (LU)" userId="52fe1d5b-7051-4c3e-9bc6-130eb8f9415a" providerId="ADAL" clId="{069E725D-AF43-40DD-8449-16B68B368A57}" dt="2025-11-17T13:37:47.866" v="402" actId="47"/>
        <pc:sldMkLst>
          <pc:docMk/>
          <pc:sldMk cId="3880326647" sldId="304"/>
        </pc:sldMkLst>
      </pc:sldChg>
      <pc:sldChg chg="addSp delSp modSp mod modClrScheme chgLayout">
        <pc:chgData name="Adrien Dallas (LU)" userId="52fe1d5b-7051-4c3e-9bc6-130eb8f9415a" providerId="ADAL" clId="{069E725D-AF43-40DD-8449-16B68B368A57}" dt="2025-11-24T20:24:16.135" v="2717" actId="478"/>
        <pc:sldMkLst>
          <pc:docMk/>
          <pc:sldMk cId="2554787807" sldId="305"/>
        </pc:sldMkLst>
        <pc:spChg chg="mod">
          <ac:chgData name="Adrien Dallas (LU)" userId="52fe1d5b-7051-4c3e-9bc6-130eb8f9415a" providerId="ADAL" clId="{069E725D-AF43-40DD-8449-16B68B368A57}" dt="2025-11-24T19:06:36.146" v="2170" actId="1037"/>
          <ac:spMkLst>
            <pc:docMk/>
            <pc:sldMk cId="2554787807" sldId="305"/>
            <ac:spMk id="1445" creationId="{00000000-0000-0000-0000-000000000000}"/>
          </ac:spMkLst>
        </pc:spChg>
      </pc:sldChg>
      <pc:sldChg chg="addSp delSp modSp mod modClrScheme chgLayout">
        <pc:chgData name="Adrien Dallas (LU)" userId="52fe1d5b-7051-4c3e-9bc6-130eb8f9415a" providerId="ADAL" clId="{069E725D-AF43-40DD-8449-16B68B368A57}" dt="2025-11-24T20:24:22.780" v="2718" actId="478"/>
        <pc:sldMkLst>
          <pc:docMk/>
          <pc:sldMk cId="2016367002" sldId="306"/>
        </pc:sldMkLst>
        <pc:spChg chg="mod ord">
          <ac:chgData name="Adrien Dallas (LU)" userId="52fe1d5b-7051-4c3e-9bc6-130eb8f9415a" providerId="ADAL" clId="{069E725D-AF43-40DD-8449-16B68B368A57}" dt="2025-11-24T19:06:01.889" v="2136" actId="1035"/>
          <ac:spMkLst>
            <pc:docMk/>
            <pc:sldMk cId="2016367002" sldId="306"/>
            <ac:spMk id="1472" creationId="{00000000-0000-0000-0000-000000000000}"/>
          </ac:spMkLst>
        </pc:spChg>
        <pc:spChg chg="mod">
          <ac:chgData name="Adrien Dallas (LU)" userId="52fe1d5b-7051-4c3e-9bc6-130eb8f9415a" providerId="ADAL" clId="{069E725D-AF43-40DD-8449-16B68B368A57}" dt="2025-11-24T19:05:56.727" v="2109" actId="1037"/>
          <ac:spMkLst>
            <pc:docMk/>
            <pc:sldMk cId="2016367002" sldId="306"/>
            <ac:spMk id="1474" creationId="{00000000-0000-0000-0000-000000000000}"/>
          </ac:spMkLst>
        </pc:spChg>
      </pc:sldChg>
      <pc:sldChg chg="addSp delSp modSp mod modClrScheme chgLayout">
        <pc:chgData name="Adrien Dallas (LU)" userId="52fe1d5b-7051-4c3e-9bc6-130eb8f9415a" providerId="ADAL" clId="{069E725D-AF43-40DD-8449-16B68B368A57}" dt="2025-11-24T20:24:24.381" v="2719" actId="478"/>
        <pc:sldMkLst>
          <pc:docMk/>
          <pc:sldMk cId="4035034169" sldId="307"/>
        </pc:sldMkLst>
        <pc:spChg chg="mod ord">
          <ac:chgData name="Adrien Dallas (LU)" userId="52fe1d5b-7051-4c3e-9bc6-130eb8f9415a" providerId="ADAL" clId="{069E725D-AF43-40DD-8449-16B68B368A57}" dt="2025-11-24T19:05:44.465" v="2066" actId="1038"/>
          <ac:spMkLst>
            <pc:docMk/>
            <pc:sldMk cId="4035034169" sldId="307"/>
            <ac:spMk id="1484" creationId="{00000000-0000-0000-0000-000000000000}"/>
          </ac:spMkLst>
        </pc:spChg>
        <pc:spChg chg="mod">
          <ac:chgData name="Adrien Dallas (LU)" userId="52fe1d5b-7051-4c3e-9bc6-130eb8f9415a" providerId="ADAL" clId="{069E725D-AF43-40DD-8449-16B68B368A57}" dt="2025-11-24T19:05:31.749" v="2032" actId="1036"/>
          <ac:spMkLst>
            <pc:docMk/>
            <pc:sldMk cId="4035034169" sldId="307"/>
            <ac:spMk id="1485" creationId="{00000000-0000-0000-0000-000000000000}"/>
          </ac:spMkLst>
        </pc:spChg>
      </pc:sldChg>
      <pc:sldChg chg="addSp delSp modSp mod modClrScheme chgLayout">
        <pc:chgData name="Adrien Dallas (LU)" userId="52fe1d5b-7051-4c3e-9bc6-130eb8f9415a" providerId="ADAL" clId="{069E725D-AF43-40DD-8449-16B68B368A57}" dt="2025-11-24T20:24:25.825" v="2720" actId="478"/>
        <pc:sldMkLst>
          <pc:docMk/>
          <pc:sldMk cId="2283803835" sldId="308"/>
        </pc:sldMkLst>
        <pc:spChg chg="mod ord">
          <ac:chgData name="Adrien Dallas (LU)" userId="52fe1d5b-7051-4c3e-9bc6-130eb8f9415a" providerId="ADAL" clId="{069E725D-AF43-40DD-8449-16B68B368A57}" dt="2025-11-24T19:03:13.707" v="1946" actId="700"/>
          <ac:spMkLst>
            <pc:docMk/>
            <pc:sldMk cId="2283803835" sldId="308"/>
            <ac:spMk id="1518" creationId="{00000000-0000-0000-0000-000000000000}"/>
          </ac:spMkLst>
        </pc:spChg>
        <pc:spChg chg="mod">
          <ac:chgData name="Adrien Dallas (LU)" userId="52fe1d5b-7051-4c3e-9bc6-130eb8f9415a" providerId="ADAL" clId="{069E725D-AF43-40DD-8449-16B68B368A57}" dt="2025-11-24T19:05:12.857" v="1991" actId="1035"/>
          <ac:spMkLst>
            <pc:docMk/>
            <pc:sldMk cId="2283803835" sldId="308"/>
            <ac:spMk id="1519" creationId="{00000000-0000-0000-0000-000000000000}"/>
          </ac:spMkLst>
        </pc:spChg>
      </pc:sldChg>
      <pc:sldChg chg="del ord">
        <pc:chgData name="Adrien Dallas (LU)" userId="52fe1d5b-7051-4c3e-9bc6-130eb8f9415a" providerId="ADAL" clId="{069E725D-AF43-40DD-8449-16B68B368A57}" dt="2025-11-20T10:15:03.294" v="964" actId="47"/>
        <pc:sldMkLst>
          <pc:docMk/>
          <pc:sldMk cId="0" sldId="309"/>
        </pc:sldMkLst>
      </pc:sldChg>
      <pc:sldChg chg="del ord">
        <pc:chgData name="Adrien Dallas (LU)" userId="52fe1d5b-7051-4c3e-9bc6-130eb8f9415a" providerId="ADAL" clId="{069E725D-AF43-40DD-8449-16B68B368A57}" dt="2025-11-20T10:15:03.436" v="965" actId="47"/>
        <pc:sldMkLst>
          <pc:docMk/>
          <pc:sldMk cId="0" sldId="310"/>
        </pc:sldMkLst>
      </pc:sldChg>
      <pc:sldChg chg="del ord">
        <pc:chgData name="Adrien Dallas (LU)" userId="52fe1d5b-7051-4c3e-9bc6-130eb8f9415a" providerId="ADAL" clId="{069E725D-AF43-40DD-8449-16B68B368A57}" dt="2025-11-20T10:15:03.601" v="966" actId="47"/>
        <pc:sldMkLst>
          <pc:docMk/>
          <pc:sldMk cId="0" sldId="311"/>
        </pc:sldMkLst>
      </pc:sldChg>
      <pc:sldChg chg="del ord">
        <pc:chgData name="Adrien Dallas (LU)" userId="52fe1d5b-7051-4c3e-9bc6-130eb8f9415a" providerId="ADAL" clId="{069E725D-AF43-40DD-8449-16B68B368A57}" dt="2025-11-20T10:15:03.807" v="967" actId="47"/>
        <pc:sldMkLst>
          <pc:docMk/>
          <pc:sldMk cId="0" sldId="312"/>
        </pc:sldMkLst>
      </pc:sldChg>
      <pc:sldChg chg="del ord">
        <pc:chgData name="Adrien Dallas (LU)" userId="52fe1d5b-7051-4c3e-9bc6-130eb8f9415a" providerId="ADAL" clId="{069E725D-AF43-40DD-8449-16B68B368A57}" dt="2025-11-20T10:15:02.635" v="960" actId="47"/>
        <pc:sldMkLst>
          <pc:docMk/>
          <pc:sldMk cId="1303145581" sldId="319"/>
        </pc:sldMkLst>
      </pc:sldChg>
      <pc:sldChg chg="del mod ord modShow">
        <pc:chgData name="Adrien Dallas (LU)" userId="52fe1d5b-7051-4c3e-9bc6-130eb8f9415a" providerId="ADAL" clId="{069E725D-AF43-40DD-8449-16B68B368A57}" dt="2025-11-20T10:15:02.327" v="958" actId="47"/>
        <pc:sldMkLst>
          <pc:docMk/>
          <pc:sldMk cId="1059080358" sldId="320"/>
        </pc:sldMkLst>
      </pc:sldChg>
      <pc:sldChg chg="del ord">
        <pc:chgData name="Adrien Dallas (LU)" userId="52fe1d5b-7051-4c3e-9bc6-130eb8f9415a" providerId="ADAL" clId="{069E725D-AF43-40DD-8449-16B68B368A57}" dt="2025-11-20T10:15:02.808" v="961" actId="47"/>
        <pc:sldMkLst>
          <pc:docMk/>
          <pc:sldMk cId="1897471586" sldId="321"/>
        </pc:sldMkLst>
      </pc:sldChg>
      <pc:sldChg chg="del ord">
        <pc:chgData name="Adrien Dallas (LU)" userId="52fe1d5b-7051-4c3e-9bc6-130eb8f9415a" providerId="ADAL" clId="{069E725D-AF43-40DD-8449-16B68B368A57}" dt="2025-11-20T10:15:02.973" v="962" actId="47"/>
        <pc:sldMkLst>
          <pc:docMk/>
          <pc:sldMk cId="1468369805" sldId="322"/>
        </pc:sldMkLst>
      </pc:sldChg>
      <pc:sldChg chg="del ord">
        <pc:chgData name="Adrien Dallas (LU)" userId="52fe1d5b-7051-4c3e-9bc6-130eb8f9415a" providerId="ADAL" clId="{069E725D-AF43-40DD-8449-16B68B368A57}" dt="2025-11-20T10:15:03.142" v="963" actId="47"/>
        <pc:sldMkLst>
          <pc:docMk/>
          <pc:sldMk cId="1082854576" sldId="323"/>
        </pc:sldMkLst>
      </pc:sldChg>
      <pc:sldChg chg="del">
        <pc:chgData name="Adrien Dallas (LU)" userId="52fe1d5b-7051-4c3e-9bc6-130eb8f9415a" providerId="ADAL" clId="{069E725D-AF43-40DD-8449-16B68B368A57}" dt="2025-11-20T12:40:59.750" v="1187" actId="47"/>
        <pc:sldMkLst>
          <pc:docMk/>
          <pc:sldMk cId="0" sldId="324"/>
        </pc:sldMkLst>
      </pc:sldChg>
      <pc:sldChg chg="addSp delSp modSp mod modClrScheme chgLayout">
        <pc:chgData name="Adrien Dallas (LU)" userId="52fe1d5b-7051-4c3e-9bc6-130eb8f9415a" providerId="ADAL" clId="{069E725D-AF43-40DD-8449-16B68B368A57}" dt="2025-11-24T20:25:59.484" v="2764" actId="478"/>
        <pc:sldMkLst>
          <pc:docMk/>
          <pc:sldMk cId="0" sldId="325"/>
        </pc:sldMkLst>
        <pc:spChg chg="mod">
          <ac:chgData name="Adrien Dallas (LU)" userId="52fe1d5b-7051-4c3e-9bc6-130eb8f9415a" providerId="ADAL" clId="{069E725D-AF43-40DD-8449-16B68B368A57}" dt="2025-11-24T19:11:28.344" v="2571" actId="1035"/>
          <ac:spMkLst>
            <pc:docMk/>
            <pc:sldMk cId="0" sldId="325"/>
            <ac:spMk id="1749" creationId="{00000000-0000-0000-0000-000000000000}"/>
          </ac:spMkLst>
        </pc:spChg>
        <pc:spChg chg="mod ord">
          <ac:chgData name="Adrien Dallas (LU)" userId="52fe1d5b-7051-4c3e-9bc6-130eb8f9415a" providerId="ADAL" clId="{069E725D-AF43-40DD-8449-16B68B368A57}" dt="2025-11-24T19:11:09.211" v="2527" actId="14100"/>
          <ac:spMkLst>
            <pc:docMk/>
            <pc:sldMk cId="0" sldId="325"/>
            <ac:spMk id="1751" creationId="{00000000-0000-0000-0000-000000000000}"/>
          </ac:spMkLst>
        </pc:spChg>
      </pc:sldChg>
      <pc:sldChg chg="addSp delSp modSp mod modClrScheme chgLayout">
        <pc:chgData name="Adrien Dallas (LU)" userId="52fe1d5b-7051-4c3e-9bc6-130eb8f9415a" providerId="ADAL" clId="{069E725D-AF43-40DD-8449-16B68B368A57}" dt="2025-11-24T20:26:06.345" v="2765" actId="478"/>
        <pc:sldMkLst>
          <pc:docMk/>
          <pc:sldMk cId="0" sldId="326"/>
        </pc:sldMkLst>
        <pc:spChg chg="mod">
          <ac:chgData name="Adrien Dallas (LU)" userId="52fe1d5b-7051-4c3e-9bc6-130eb8f9415a" providerId="ADAL" clId="{069E725D-AF43-40DD-8449-16B68B368A57}" dt="2025-11-24T19:11:01.026" v="2524" actId="1035"/>
          <ac:spMkLst>
            <pc:docMk/>
            <pc:sldMk cId="0" sldId="326"/>
            <ac:spMk id="1761" creationId="{00000000-0000-0000-0000-000000000000}"/>
          </ac:spMkLst>
        </pc:spChg>
      </pc:sldChg>
      <pc:sldChg chg="addSp delSp modSp mod modClrScheme chgLayout">
        <pc:chgData name="Adrien Dallas (LU)" userId="52fe1d5b-7051-4c3e-9bc6-130eb8f9415a" providerId="ADAL" clId="{069E725D-AF43-40DD-8449-16B68B368A57}" dt="2025-11-24T20:26:09.701" v="2766" actId="478"/>
        <pc:sldMkLst>
          <pc:docMk/>
          <pc:sldMk cId="0" sldId="327"/>
        </pc:sldMkLst>
        <pc:spChg chg="mod">
          <ac:chgData name="Adrien Dallas (LU)" userId="52fe1d5b-7051-4c3e-9bc6-130eb8f9415a" providerId="ADAL" clId="{069E725D-AF43-40DD-8449-16B68B368A57}" dt="2025-11-24T19:10:14.430" v="2401" actId="1035"/>
          <ac:spMkLst>
            <pc:docMk/>
            <pc:sldMk cId="0" sldId="327"/>
            <ac:spMk id="1779" creationId="{00000000-0000-0000-0000-000000000000}"/>
          </ac:spMkLst>
        </pc:spChg>
        <pc:spChg chg="mod ord">
          <ac:chgData name="Adrien Dallas (LU)" userId="52fe1d5b-7051-4c3e-9bc6-130eb8f9415a" providerId="ADAL" clId="{069E725D-AF43-40DD-8449-16B68B368A57}" dt="2025-11-24T19:10:33.971" v="2450" actId="14100"/>
          <ac:spMkLst>
            <pc:docMk/>
            <pc:sldMk cId="0" sldId="327"/>
            <ac:spMk id="1780" creationId="{00000000-0000-0000-0000-000000000000}"/>
          </ac:spMkLst>
        </pc:spChg>
      </pc:sldChg>
      <pc:sldChg chg="addSp delSp modSp mod modClrScheme chgLayout">
        <pc:chgData name="Adrien Dallas (LU)" userId="52fe1d5b-7051-4c3e-9bc6-130eb8f9415a" providerId="ADAL" clId="{069E725D-AF43-40DD-8449-16B68B368A57}" dt="2025-11-24T20:26:14.620" v="2767" actId="478"/>
        <pc:sldMkLst>
          <pc:docMk/>
          <pc:sldMk cId="0" sldId="328"/>
        </pc:sldMkLst>
        <pc:spChg chg="mod">
          <ac:chgData name="Adrien Dallas (LU)" userId="52fe1d5b-7051-4c3e-9bc6-130eb8f9415a" providerId="ADAL" clId="{069E725D-AF43-40DD-8449-16B68B368A57}" dt="2025-11-24T19:10:45.819" v="2490" actId="1038"/>
          <ac:spMkLst>
            <pc:docMk/>
            <pc:sldMk cId="0" sldId="328"/>
            <ac:spMk id="1811" creationId="{00000000-0000-0000-0000-000000000000}"/>
          </ac:spMkLst>
        </pc:spChg>
        <pc:spChg chg="mod ord">
          <ac:chgData name="Adrien Dallas (LU)" userId="52fe1d5b-7051-4c3e-9bc6-130eb8f9415a" providerId="ADAL" clId="{069E725D-AF43-40DD-8449-16B68B368A57}" dt="2025-11-24T19:09:45.320" v="2360" actId="700"/>
          <ac:spMkLst>
            <pc:docMk/>
            <pc:sldMk cId="0" sldId="328"/>
            <ac:spMk id="1812" creationId="{00000000-0000-0000-0000-000000000000}"/>
          </ac:spMkLst>
        </pc:spChg>
      </pc:sldChg>
      <pc:sldChg chg="del">
        <pc:chgData name="Adrien Dallas (LU)" userId="52fe1d5b-7051-4c3e-9bc6-130eb8f9415a" providerId="ADAL" clId="{069E725D-AF43-40DD-8449-16B68B368A57}" dt="2025-11-17T15:32:50.710" v="828" actId="47"/>
        <pc:sldMkLst>
          <pc:docMk/>
          <pc:sldMk cId="0" sldId="329"/>
        </pc:sldMkLst>
      </pc:sldChg>
      <pc:sldChg chg="del ord">
        <pc:chgData name="Adrien Dallas (LU)" userId="52fe1d5b-7051-4c3e-9bc6-130eb8f9415a" providerId="ADAL" clId="{069E725D-AF43-40DD-8449-16B68B368A57}" dt="2025-11-20T10:14:59.953" v="950" actId="47"/>
        <pc:sldMkLst>
          <pc:docMk/>
          <pc:sldMk cId="0" sldId="330"/>
        </pc:sldMkLst>
      </pc:sldChg>
      <pc:sldChg chg="del ord">
        <pc:chgData name="Adrien Dallas (LU)" userId="52fe1d5b-7051-4c3e-9bc6-130eb8f9415a" providerId="ADAL" clId="{069E725D-AF43-40DD-8449-16B68B368A57}" dt="2025-11-20T10:15:01.323" v="953" actId="47"/>
        <pc:sldMkLst>
          <pc:docMk/>
          <pc:sldMk cId="0" sldId="331"/>
        </pc:sldMkLst>
      </pc:sldChg>
      <pc:sldChg chg="addSp delSp modSp add del mod modClrScheme chgLayout">
        <pc:chgData name="Adrien Dallas (LU)" userId="52fe1d5b-7051-4c3e-9bc6-130eb8f9415a" providerId="ADAL" clId="{069E725D-AF43-40DD-8449-16B68B368A57}" dt="2025-11-24T20:17:48.671" v="2623" actId="478"/>
        <pc:sldMkLst>
          <pc:docMk/>
          <pc:sldMk cId="0" sldId="333"/>
        </pc:sldMkLst>
        <pc:spChg chg="mod ord">
          <ac:chgData name="Adrien Dallas (LU)" userId="52fe1d5b-7051-4c3e-9bc6-130eb8f9415a" providerId="ADAL" clId="{069E725D-AF43-40DD-8449-16B68B368A57}" dt="2025-11-24T19:12:05.699" v="2622" actId="1036"/>
          <ac:spMkLst>
            <pc:docMk/>
            <pc:sldMk cId="0" sldId="333"/>
            <ac:spMk id="1908" creationId="{00000000-0000-0000-0000-000000000000}"/>
          </ac:spMkLst>
        </pc:spChg>
        <pc:spChg chg="mod ord">
          <ac:chgData name="Adrien Dallas (LU)" userId="52fe1d5b-7051-4c3e-9bc6-130eb8f9415a" providerId="ADAL" clId="{069E725D-AF43-40DD-8449-16B68B368A57}" dt="2025-11-24T19:11:57.115" v="2603" actId="700"/>
          <ac:spMkLst>
            <pc:docMk/>
            <pc:sldMk cId="0" sldId="333"/>
            <ac:spMk id="1912" creationId="{00000000-0000-0000-0000-000000000000}"/>
          </ac:spMkLst>
        </pc:spChg>
      </pc:sldChg>
      <pc:sldChg chg="addSp delSp modSp mod modClrScheme chgLayout">
        <pc:chgData name="Adrien Dallas (LU)" userId="52fe1d5b-7051-4c3e-9bc6-130eb8f9415a" providerId="ADAL" clId="{069E725D-AF43-40DD-8449-16B68B368A57}" dt="2025-11-24T20:26:21.048" v="2768" actId="478"/>
        <pc:sldMkLst>
          <pc:docMk/>
          <pc:sldMk cId="2912812670" sldId="367"/>
        </pc:sldMkLst>
        <pc:spChg chg="mod ord">
          <ac:chgData name="Adrien Dallas (LU)" userId="52fe1d5b-7051-4c3e-9bc6-130eb8f9415a" providerId="ADAL" clId="{069E725D-AF43-40DD-8449-16B68B368A57}" dt="2025-11-24T19:09:45.320" v="2360" actId="700"/>
          <ac:spMkLst>
            <pc:docMk/>
            <pc:sldMk cId="2912812670" sldId="367"/>
            <ac:spMk id="2" creationId="{00000000-0000-0000-0000-000000000000}"/>
          </ac:spMkLst>
        </pc:spChg>
        <pc:spChg chg="mod ord">
          <ac:chgData name="Adrien Dallas (LU)" userId="52fe1d5b-7051-4c3e-9bc6-130eb8f9415a" providerId="ADAL" clId="{069E725D-AF43-40DD-8449-16B68B368A57}" dt="2025-11-24T19:09:53.304" v="2363" actId="14100"/>
          <ac:spMkLst>
            <pc:docMk/>
            <pc:sldMk cId="2912812670" sldId="367"/>
            <ac:spMk id="3" creationId="{00000000-0000-0000-0000-000000000000}"/>
          </ac:spMkLst>
        </pc:spChg>
        <pc:spChg chg="add del mod ord">
          <ac:chgData name="Adrien Dallas (LU)" userId="52fe1d5b-7051-4c3e-9bc6-130eb8f9415a" providerId="ADAL" clId="{069E725D-AF43-40DD-8449-16B68B368A57}" dt="2025-11-24T19:09:45.320" v="2360" actId="700"/>
          <ac:spMkLst>
            <pc:docMk/>
            <pc:sldMk cId="2912812670" sldId="367"/>
            <ac:spMk id="4" creationId="{0E1B7EF1-81D6-3231-A8E2-1245CADB75CD}"/>
          </ac:spMkLst>
        </pc:spChg>
      </pc:sldChg>
      <pc:sldChg chg="del ord">
        <pc:chgData name="Adrien Dallas (LU)" userId="52fe1d5b-7051-4c3e-9bc6-130eb8f9415a" providerId="ADAL" clId="{069E725D-AF43-40DD-8449-16B68B368A57}" dt="2025-11-20T10:15:06.166" v="977" actId="47"/>
        <pc:sldMkLst>
          <pc:docMk/>
          <pc:sldMk cId="0" sldId="368"/>
        </pc:sldMkLst>
      </pc:sldChg>
      <pc:sldChg chg="del">
        <pc:chgData name="Adrien Dallas (LU)" userId="52fe1d5b-7051-4c3e-9bc6-130eb8f9415a" providerId="ADAL" clId="{069E725D-AF43-40DD-8449-16B68B368A57}" dt="2025-11-17T18:09:28.221" v="875" actId="47"/>
        <pc:sldMkLst>
          <pc:docMk/>
          <pc:sldMk cId="2380126037" sldId="386"/>
        </pc:sldMkLst>
      </pc:sldChg>
      <pc:sldChg chg="del ord">
        <pc:chgData name="Adrien Dallas (LU)" userId="52fe1d5b-7051-4c3e-9bc6-130eb8f9415a" providerId="ADAL" clId="{069E725D-AF43-40DD-8449-16B68B368A57}" dt="2025-11-20T12:40:46.100" v="1183" actId="47"/>
        <pc:sldMkLst>
          <pc:docMk/>
          <pc:sldMk cId="1245930831" sldId="387"/>
        </pc:sldMkLst>
      </pc:sldChg>
      <pc:sldChg chg="addSp delSp modSp mod modClrScheme chgLayout">
        <pc:chgData name="Adrien Dallas (LU)" userId="52fe1d5b-7051-4c3e-9bc6-130eb8f9415a" providerId="ADAL" clId="{069E725D-AF43-40DD-8449-16B68B368A57}" dt="2025-11-24T20:25:08.680" v="2752" actId="1036"/>
        <pc:sldMkLst>
          <pc:docMk/>
          <pc:sldMk cId="1469415957" sldId="388"/>
        </pc:sldMkLst>
        <pc:spChg chg="mod ord">
          <ac:chgData name="Adrien Dallas (LU)" userId="52fe1d5b-7051-4c3e-9bc6-130eb8f9415a" providerId="ADAL" clId="{069E725D-AF43-40DD-8449-16B68B368A57}" dt="2025-11-24T19:09:11.262" v="2357" actId="1035"/>
          <ac:spMkLst>
            <pc:docMk/>
            <pc:sldMk cId="1469415957" sldId="388"/>
            <ac:spMk id="2" creationId="{00000000-0000-0000-0000-000000000000}"/>
          </ac:spMkLst>
        </pc:spChg>
        <pc:graphicFrameChg chg="mod ord modGraphic">
          <ac:chgData name="Adrien Dallas (LU)" userId="52fe1d5b-7051-4c3e-9bc6-130eb8f9415a" providerId="ADAL" clId="{069E725D-AF43-40DD-8449-16B68B368A57}" dt="2025-11-24T20:25:08.680" v="2752" actId="1036"/>
          <ac:graphicFrameMkLst>
            <pc:docMk/>
            <pc:sldMk cId="1469415957" sldId="388"/>
            <ac:graphicFrameMk id="12" creationId="{4ECDA917-58A6-D84B-A25D-B46B87ED9A42}"/>
          </ac:graphicFrameMkLst>
        </pc:graphicFrameChg>
      </pc:sldChg>
      <pc:sldChg chg="addSp delSp modSp mod ord modClrScheme chgLayout">
        <pc:chgData name="Adrien Dallas (LU)" userId="52fe1d5b-7051-4c3e-9bc6-130eb8f9415a" providerId="ADAL" clId="{069E725D-AF43-40DD-8449-16B68B368A57}" dt="2025-11-24T20:25:33.043" v="2755" actId="478"/>
        <pc:sldMkLst>
          <pc:docMk/>
          <pc:sldMk cId="2123941655" sldId="389"/>
        </pc:sldMkLst>
        <pc:spChg chg="mod">
          <ac:chgData name="Adrien Dallas (LU)" userId="52fe1d5b-7051-4c3e-9bc6-130eb8f9415a" providerId="ADAL" clId="{069E725D-AF43-40DD-8449-16B68B368A57}" dt="2025-11-24T19:08:48.334" v="2297" actId="1036"/>
          <ac:spMkLst>
            <pc:docMk/>
            <pc:sldMk cId="2123941655" sldId="389"/>
            <ac:spMk id="1519" creationId="{00000000-0000-0000-0000-000000000000}"/>
          </ac:spMkLst>
        </pc:spChg>
      </pc:sldChg>
      <pc:sldChg chg="addSp delSp modSp mod ord modClrScheme chgLayout">
        <pc:chgData name="Adrien Dallas (LU)" userId="52fe1d5b-7051-4c3e-9bc6-130eb8f9415a" providerId="ADAL" clId="{069E725D-AF43-40DD-8449-16B68B368A57}" dt="2025-11-24T20:25:16.593" v="2754" actId="478"/>
        <pc:sldMkLst>
          <pc:docMk/>
          <pc:sldMk cId="4140125980" sldId="390"/>
        </pc:sldMkLst>
        <pc:spChg chg="mod">
          <ac:chgData name="Adrien Dallas (LU)" userId="52fe1d5b-7051-4c3e-9bc6-130eb8f9415a" providerId="ADAL" clId="{069E725D-AF43-40DD-8449-16B68B368A57}" dt="2025-11-24T19:09:01.088" v="2325" actId="1038"/>
          <ac:spMkLst>
            <pc:docMk/>
            <pc:sldMk cId="4140125980" sldId="390"/>
            <ac:spMk id="1519" creationId="{00000000-0000-0000-0000-000000000000}"/>
          </ac:spMkLst>
        </pc:spChg>
      </pc:sldChg>
      <pc:sldChg chg="del">
        <pc:chgData name="Adrien Dallas (LU)" userId="52fe1d5b-7051-4c3e-9bc6-130eb8f9415a" providerId="ADAL" clId="{069E725D-AF43-40DD-8449-16B68B368A57}" dt="2025-11-17T18:11:07.314" v="883" actId="47"/>
        <pc:sldMkLst>
          <pc:docMk/>
          <pc:sldMk cId="1067902709" sldId="427"/>
        </pc:sldMkLst>
      </pc:sldChg>
      <pc:sldChg chg="addSp delSp modSp mod modClrScheme chgLayout">
        <pc:chgData name="Adrien Dallas (LU)" userId="52fe1d5b-7051-4c3e-9bc6-130eb8f9415a" providerId="ADAL" clId="{069E725D-AF43-40DD-8449-16B68B368A57}" dt="2025-11-24T20:25:43.485" v="2760" actId="478"/>
        <pc:sldMkLst>
          <pc:docMk/>
          <pc:sldMk cId="907858217" sldId="460"/>
        </pc:sldMkLst>
        <pc:spChg chg="mod ord">
          <ac:chgData name="Adrien Dallas (LU)" userId="52fe1d5b-7051-4c3e-9bc6-130eb8f9415a" providerId="ADAL" clId="{069E725D-AF43-40DD-8449-16B68B368A57}" dt="2025-11-24T19:08:12.661" v="2261" actId="1038"/>
          <ac:spMkLst>
            <pc:docMk/>
            <pc:sldMk cId="907858217" sldId="460"/>
            <ac:spMk id="2" creationId="{72EF481C-3166-47F9-B441-3C22CC0DEE38}"/>
          </ac:spMkLst>
        </pc:spChg>
        <pc:spChg chg="mod ord">
          <ac:chgData name="Adrien Dallas (LU)" userId="52fe1d5b-7051-4c3e-9bc6-130eb8f9415a" providerId="ADAL" clId="{069E725D-AF43-40DD-8449-16B68B368A57}" dt="2025-11-24T19:08:02.268" v="2237" actId="700"/>
          <ac:spMkLst>
            <pc:docMk/>
            <pc:sldMk cId="907858217" sldId="460"/>
            <ac:spMk id="6" creationId="{8521FFA5-E975-4321-A422-3F04FF2B4975}"/>
          </ac:spMkLst>
        </pc:spChg>
      </pc:sldChg>
      <pc:sldChg chg="del">
        <pc:chgData name="Adrien Dallas (LU)" userId="52fe1d5b-7051-4c3e-9bc6-130eb8f9415a" providerId="ADAL" clId="{069E725D-AF43-40DD-8449-16B68B368A57}" dt="2025-11-17T18:10:07.193" v="880" actId="47"/>
        <pc:sldMkLst>
          <pc:docMk/>
          <pc:sldMk cId="2992581427" sldId="461"/>
        </pc:sldMkLst>
      </pc:sldChg>
      <pc:sldChg chg="del">
        <pc:chgData name="Adrien Dallas (LU)" userId="52fe1d5b-7051-4c3e-9bc6-130eb8f9415a" providerId="ADAL" clId="{069E725D-AF43-40DD-8449-16B68B368A57}" dt="2025-11-17T18:10:00.630" v="879" actId="47"/>
        <pc:sldMkLst>
          <pc:docMk/>
          <pc:sldMk cId="960938549" sldId="462"/>
        </pc:sldMkLst>
      </pc:sldChg>
      <pc:sldChg chg="del">
        <pc:chgData name="Adrien Dallas (LU)" userId="52fe1d5b-7051-4c3e-9bc6-130eb8f9415a" providerId="ADAL" clId="{069E725D-AF43-40DD-8449-16B68B368A57}" dt="2025-11-20T12:40:09.924" v="1122" actId="47"/>
        <pc:sldMkLst>
          <pc:docMk/>
          <pc:sldMk cId="179112691" sldId="463"/>
        </pc:sldMkLst>
      </pc:sldChg>
      <pc:sldChg chg="modSp del mod ord">
        <pc:chgData name="Adrien Dallas (LU)" userId="52fe1d5b-7051-4c3e-9bc6-130eb8f9415a" providerId="ADAL" clId="{069E725D-AF43-40DD-8449-16B68B368A57}" dt="2025-11-20T10:05:06.214" v="945" actId="47"/>
        <pc:sldMkLst>
          <pc:docMk/>
          <pc:sldMk cId="3233203111" sldId="465"/>
        </pc:sldMkLst>
      </pc:sldChg>
      <pc:sldChg chg="modSp del ord modNotesTx">
        <pc:chgData name="Adrien Dallas (LU)" userId="52fe1d5b-7051-4c3e-9bc6-130eb8f9415a" providerId="ADAL" clId="{069E725D-AF43-40DD-8449-16B68B368A57}" dt="2025-11-20T10:15:04.227" v="969" actId="47"/>
        <pc:sldMkLst>
          <pc:docMk/>
          <pc:sldMk cId="1627335175" sldId="466"/>
        </pc:sldMkLst>
      </pc:sldChg>
      <pc:sldChg chg="del ord">
        <pc:chgData name="Adrien Dallas (LU)" userId="52fe1d5b-7051-4c3e-9bc6-130eb8f9415a" providerId="ADAL" clId="{069E725D-AF43-40DD-8449-16B68B368A57}" dt="2025-11-20T10:15:00.674" v="951" actId="47"/>
        <pc:sldMkLst>
          <pc:docMk/>
          <pc:sldMk cId="938300194" sldId="467"/>
        </pc:sldMkLst>
      </pc:sldChg>
      <pc:sldChg chg="del ord">
        <pc:chgData name="Adrien Dallas (LU)" userId="52fe1d5b-7051-4c3e-9bc6-130eb8f9415a" providerId="ADAL" clId="{069E725D-AF43-40DD-8449-16B68B368A57}" dt="2025-11-20T10:15:00.977" v="952" actId="47"/>
        <pc:sldMkLst>
          <pc:docMk/>
          <pc:sldMk cId="150178387" sldId="468"/>
        </pc:sldMkLst>
      </pc:sldChg>
      <pc:sldChg chg="addSp delSp modSp mod">
        <pc:chgData name="Adrien Dallas (LU)" userId="52fe1d5b-7051-4c3e-9bc6-130eb8f9415a" providerId="ADAL" clId="{069E725D-AF43-40DD-8449-16B68B368A57}" dt="2025-11-28T14:18:05" v="2800" actId="478"/>
        <pc:sldMkLst>
          <pc:docMk/>
          <pc:sldMk cId="3129133154" sldId="530"/>
        </pc:sldMkLst>
        <pc:spChg chg="mod">
          <ac:chgData name="Adrien Dallas (LU)" userId="52fe1d5b-7051-4c3e-9bc6-130eb8f9415a" providerId="ADAL" clId="{069E725D-AF43-40DD-8449-16B68B368A57}" dt="2025-11-11T15:24:18.179" v="12" actId="20577"/>
          <ac:spMkLst>
            <pc:docMk/>
            <pc:sldMk cId="3129133154" sldId="530"/>
            <ac:spMk id="25" creationId="{00000000-0000-0000-0000-000000000000}"/>
          </ac:spMkLst>
        </pc:spChg>
        <pc:spChg chg="mod">
          <ac:chgData name="Adrien Dallas (LU)" userId="52fe1d5b-7051-4c3e-9bc6-130eb8f9415a" providerId="ADAL" clId="{069E725D-AF43-40DD-8449-16B68B368A57}" dt="2025-11-11T15:24:52.810" v="36" actId="20577"/>
          <ac:spMkLst>
            <pc:docMk/>
            <pc:sldMk cId="3129133154" sldId="530"/>
            <ac:spMk id="26" creationId="{00000000-0000-0000-0000-000000000000}"/>
          </ac:spMkLst>
        </pc:spChg>
        <pc:spChg chg="mod">
          <ac:chgData name="Adrien Dallas (LU)" userId="52fe1d5b-7051-4c3e-9bc6-130eb8f9415a" providerId="ADAL" clId="{069E725D-AF43-40DD-8449-16B68B368A57}" dt="2025-11-11T15:24:48.391" v="29" actId="20577"/>
          <ac:spMkLst>
            <pc:docMk/>
            <pc:sldMk cId="3129133154" sldId="530"/>
            <ac:spMk id="27" creationId="{00000000-0000-0000-0000-000000000000}"/>
          </ac:spMkLst>
        </pc:spChg>
        <pc:picChg chg="add mod modCrop">
          <ac:chgData name="Adrien Dallas (LU)" userId="52fe1d5b-7051-4c3e-9bc6-130eb8f9415a" providerId="ADAL" clId="{069E725D-AF43-40DD-8449-16B68B368A57}" dt="2025-11-28T14:17:55.071" v="2798" actId="1076"/>
          <ac:picMkLst>
            <pc:docMk/>
            <pc:sldMk cId="3129133154" sldId="530"/>
            <ac:picMk id="5" creationId="{6B699933-1BCF-481D-8EE6-6A76A1CAE61A}"/>
          </ac:picMkLst>
        </pc:picChg>
      </pc:sldChg>
      <pc:sldChg chg="modSp del mod">
        <pc:chgData name="Adrien Dallas (LU)" userId="52fe1d5b-7051-4c3e-9bc6-130eb8f9415a" providerId="ADAL" clId="{069E725D-AF43-40DD-8449-16B68B368A57}" dt="2025-11-18T12:51:00.659" v="884" actId="47"/>
        <pc:sldMkLst>
          <pc:docMk/>
          <pc:sldMk cId="67277983" sldId="531"/>
        </pc:sldMkLst>
      </pc:sldChg>
      <pc:sldChg chg="modSp new del mod">
        <pc:chgData name="Adrien Dallas (LU)" userId="52fe1d5b-7051-4c3e-9bc6-130eb8f9415a" providerId="ADAL" clId="{069E725D-AF43-40DD-8449-16B68B368A57}" dt="2025-11-17T13:39:19.257" v="416" actId="47"/>
        <pc:sldMkLst>
          <pc:docMk/>
          <pc:sldMk cId="766263896" sldId="532"/>
        </pc:sldMkLst>
      </pc:sldChg>
      <pc:sldChg chg="add del">
        <pc:chgData name="Adrien Dallas (LU)" userId="52fe1d5b-7051-4c3e-9bc6-130eb8f9415a" providerId="ADAL" clId="{069E725D-AF43-40DD-8449-16B68B368A57}" dt="2025-11-17T13:40:50.313" v="470" actId="47"/>
        <pc:sldMkLst>
          <pc:docMk/>
          <pc:sldMk cId="2014634784" sldId="533"/>
        </pc:sldMkLst>
      </pc:sldChg>
      <pc:sldChg chg="modSp add del mod ord">
        <pc:chgData name="Adrien Dallas (LU)" userId="52fe1d5b-7051-4c3e-9bc6-130eb8f9415a" providerId="ADAL" clId="{069E725D-AF43-40DD-8449-16B68B368A57}" dt="2025-11-20T10:15:04.468" v="970" actId="47"/>
        <pc:sldMkLst>
          <pc:docMk/>
          <pc:sldMk cId="532647137" sldId="534"/>
        </pc:sldMkLst>
      </pc:sldChg>
      <pc:sldChg chg="modSp new del mod modNotesTx">
        <pc:chgData name="Adrien Dallas (LU)" userId="52fe1d5b-7051-4c3e-9bc6-130eb8f9415a" providerId="ADAL" clId="{069E725D-AF43-40DD-8449-16B68B368A57}" dt="2025-11-17T18:03:48.559" v="874" actId="47"/>
        <pc:sldMkLst>
          <pc:docMk/>
          <pc:sldMk cId="1683866751" sldId="535"/>
        </pc:sldMkLst>
      </pc:sldChg>
      <pc:sldChg chg="modSp new del mod modNotesTx">
        <pc:chgData name="Adrien Dallas (LU)" userId="52fe1d5b-7051-4c3e-9bc6-130eb8f9415a" providerId="ADAL" clId="{069E725D-AF43-40DD-8449-16B68B368A57}" dt="2025-11-18T13:43:04.394" v="896" actId="47"/>
        <pc:sldMkLst>
          <pc:docMk/>
          <pc:sldMk cId="3194903241" sldId="536"/>
        </pc:sldMkLst>
      </pc:sldChg>
      <pc:sldChg chg="addSp delSp modSp add mod modClrScheme chgLayout">
        <pc:chgData name="Adrien Dallas (LU)" userId="52fe1d5b-7051-4c3e-9bc6-130eb8f9415a" providerId="ADAL" clId="{069E725D-AF43-40DD-8449-16B68B368A57}" dt="2025-11-24T18:46:20.341" v="1225" actId="1036"/>
        <pc:sldMkLst>
          <pc:docMk/>
          <pc:sldMk cId="1483585667" sldId="793"/>
        </pc:sldMkLst>
        <pc:spChg chg="mod ord">
          <ac:chgData name="Adrien Dallas (LU)" userId="52fe1d5b-7051-4c3e-9bc6-130eb8f9415a" providerId="ADAL" clId="{069E725D-AF43-40DD-8449-16B68B368A57}" dt="2025-11-24T18:46:20.341" v="1225" actId="1036"/>
          <ac:spMkLst>
            <pc:docMk/>
            <pc:sldMk cId="1483585667" sldId="793"/>
            <ac:spMk id="22" creationId="{4726A94A-215C-ED91-71FC-E2E1D8D4E07D}"/>
          </ac:spMkLst>
        </pc:spChg>
        <pc:spChg chg="mod">
          <ac:chgData name="Adrien Dallas (LU)" userId="52fe1d5b-7051-4c3e-9bc6-130eb8f9415a" providerId="ADAL" clId="{069E725D-AF43-40DD-8449-16B68B368A57}" dt="2025-11-24T18:46:20.341" v="1225" actId="1036"/>
          <ac:spMkLst>
            <pc:docMk/>
            <pc:sldMk cId="1483585667" sldId="793"/>
            <ac:spMk id="23" creationId="{E3500396-B552-1B19-81F2-413DC504AD8E}"/>
          </ac:spMkLst>
        </pc:spChg>
      </pc:sldChg>
      <pc:sldChg chg="addSp delSp modSp add mod ord modClrScheme chgLayout">
        <pc:chgData name="Adrien Dallas (LU)" userId="52fe1d5b-7051-4c3e-9bc6-130eb8f9415a" providerId="ADAL" clId="{069E725D-AF43-40DD-8449-16B68B368A57}" dt="2025-11-24T18:48:32.093" v="1323" actId="1038"/>
        <pc:sldMkLst>
          <pc:docMk/>
          <pc:sldMk cId="4233312432" sldId="798"/>
        </pc:sldMkLst>
        <pc:spChg chg="mod ord">
          <ac:chgData name="Adrien Dallas (LU)" userId="52fe1d5b-7051-4c3e-9bc6-130eb8f9415a" providerId="ADAL" clId="{069E725D-AF43-40DD-8449-16B68B368A57}" dt="2025-11-24T18:48:32.093" v="1323" actId="1038"/>
          <ac:spMkLst>
            <pc:docMk/>
            <pc:sldMk cId="4233312432" sldId="798"/>
            <ac:spMk id="2" creationId="{00000000-0000-0000-0000-000000000000}"/>
          </ac:spMkLst>
        </pc:spChg>
        <pc:spChg chg="add del">
          <ac:chgData name="Adrien Dallas (LU)" userId="52fe1d5b-7051-4c3e-9bc6-130eb8f9415a" providerId="ADAL" clId="{069E725D-AF43-40DD-8449-16B68B368A57}" dt="2025-11-24T18:48:22.362" v="1300" actId="478"/>
          <ac:spMkLst>
            <pc:docMk/>
            <pc:sldMk cId="4233312432" sldId="798"/>
            <ac:spMk id="3" creationId="{33AE368B-D4DC-41B7-B67F-01D207E206DE}"/>
          </ac:spMkLst>
        </pc:spChg>
      </pc:sldChg>
      <pc:sldChg chg="modSp add mod">
        <pc:chgData name="Adrien Dallas (LU)" userId="52fe1d5b-7051-4c3e-9bc6-130eb8f9415a" providerId="ADAL" clId="{069E725D-AF43-40DD-8449-16B68B368A57}" dt="2025-11-24T18:46:31.904" v="1243" actId="1037"/>
        <pc:sldMkLst>
          <pc:docMk/>
          <pc:sldMk cId="4151772119" sldId="801"/>
        </pc:sldMkLst>
        <pc:spChg chg="mod">
          <ac:chgData name="Adrien Dallas (LU)" userId="52fe1d5b-7051-4c3e-9bc6-130eb8f9415a" providerId="ADAL" clId="{069E725D-AF43-40DD-8449-16B68B368A57}" dt="2025-11-24T18:46:31.904" v="1243" actId="1037"/>
          <ac:spMkLst>
            <pc:docMk/>
            <pc:sldMk cId="4151772119" sldId="801"/>
            <ac:spMk id="2" creationId="{00000000-0000-0000-0000-000000000000}"/>
          </ac:spMkLst>
        </pc:spChg>
      </pc:sldChg>
      <pc:sldChg chg="addSp delSp modSp add del mod ord modClrScheme chgLayout">
        <pc:chgData name="Adrien Dallas (LU)" userId="52fe1d5b-7051-4c3e-9bc6-130eb8f9415a" providerId="ADAL" clId="{069E725D-AF43-40DD-8449-16B68B368A57}" dt="2025-11-24T18:48:57.428" v="1364" actId="1036"/>
        <pc:sldMkLst>
          <pc:docMk/>
          <pc:sldMk cId="3889916408" sldId="803"/>
        </pc:sldMkLst>
        <pc:spChg chg="mod">
          <ac:chgData name="Adrien Dallas (LU)" userId="52fe1d5b-7051-4c3e-9bc6-130eb8f9415a" providerId="ADAL" clId="{069E725D-AF43-40DD-8449-16B68B368A57}" dt="2025-11-24T18:48:57.428" v="1364" actId="1036"/>
          <ac:spMkLst>
            <pc:docMk/>
            <pc:sldMk cId="3889916408" sldId="803"/>
            <ac:spMk id="3" creationId="{E9099B54-9CDF-20DB-9D01-993FFB1E717D}"/>
          </ac:spMkLst>
        </pc:spChg>
        <pc:spChg chg="mod">
          <ac:chgData name="Adrien Dallas (LU)" userId="52fe1d5b-7051-4c3e-9bc6-130eb8f9415a" providerId="ADAL" clId="{069E725D-AF43-40DD-8449-16B68B368A57}" dt="2025-11-24T18:48:57.428" v="1364" actId="1036"/>
          <ac:spMkLst>
            <pc:docMk/>
            <pc:sldMk cId="3889916408" sldId="803"/>
            <ac:spMk id="4" creationId="{C6C750B8-9328-6FD6-D087-F18F541DADCB}"/>
          </ac:spMkLst>
        </pc:spChg>
      </pc:sldChg>
      <pc:sldChg chg="addSp delSp modSp add mod ord modClrScheme chgLayout">
        <pc:chgData name="Adrien Dallas (LU)" userId="52fe1d5b-7051-4c3e-9bc6-130eb8f9415a" providerId="ADAL" clId="{069E725D-AF43-40DD-8449-16B68B368A57}" dt="2025-11-24T18:48:44.835" v="1346" actId="1038"/>
        <pc:sldMkLst>
          <pc:docMk/>
          <pc:sldMk cId="885649490" sldId="816"/>
        </pc:sldMkLst>
        <pc:spChg chg="mod ord">
          <ac:chgData name="Adrien Dallas (LU)" userId="52fe1d5b-7051-4c3e-9bc6-130eb8f9415a" providerId="ADAL" clId="{069E725D-AF43-40DD-8449-16B68B368A57}" dt="2025-11-24T18:48:44.835" v="1346" actId="1038"/>
          <ac:spMkLst>
            <pc:docMk/>
            <pc:sldMk cId="885649490" sldId="816"/>
            <ac:spMk id="2" creationId="{00000000-0000-0000-0000-000000000000}"/>
          </ac:spMkLst>
        </pc:spChg>
      </pc:sldChg>
      <pc:sldChg chg="addSp delSp modSp add mod ord">
        <pc:chgData name="Adrien Dallas (LU)" userId="52fe1d5b-7051-4c3e-9bc6-130eb8f9415a" providerId="ADAL" clId="{069E725D-AF43-40DD-8449-16B68B368A57}" dt="2025-11-24T20:20:37.950" v="2657" actId="478"/>
        <pc:sldMkLst>
          <pc:docMk/>
          <pc:sldMk cId="3737107644" sldId="833"/>
        </pc:sldMkLst>
        <pc:picChg chg="add del mod">
          <ac:chgData name="Adrien Dallas (LU)" userId="52fe1d5b-7051-4c3e-9bc6-130eb8f9415a" providerId="ADAL" clId="{069E725D-AF43-40DD-8449-16B68B368A57}" dt="2025-11-24T20:20:33.236" v="2656" actId="478"/>
          <ac:picMkLst>
            <pc:docMk/>
            <pc:sldMk cId="3737107644" sldId="833"/>
            <ac:picMk id="3" creationId="{C1F67B25-8CDE-93E6-E374-60074A9AFB4B}"/>
          </ac:picMkLst>
        </pc:picChg>
      </pc:sldChg>
      <pc:sldChg chg="addSp delSp modSp add mod ord modClrScheme chgLayout">
        <pc:chgData name="Adrien Dallas (LU)" userId="52fe1d5b-7051-4c3e-9bc6-130eb8f9415a" providerId="ADAL" clId="{069E725D-AF43-40DD-8449-16B68B368A57}" dt="2025-11-24T20:20:19.899" v="2653" actId="478"/>
        <pc:sldMkLst>
          <pc:docMk/>
          <pc:sldMk cId="4141117319" sldId="849"/>
        </pc:sldMkLst>
        <pc:spChg chg="mod ord">
          <ac:chgData name="Adrien Dallas (LU)" userId="52fe1d5b-7051-4c3e-9bc6-130eb8f9415a" providerId="ADAL" clId="{069E725D-AF43-40DD-8449-16B68B368A57}" dt="2025-11-24T18:48:16.704" v="1298" actId="1038"/>
          <ac:spMkLst>
            <pc:docMk/>
            <pc:sldMk cId="4141117319" sldId="849"/>
            <ac:spMk id="2" creationId="{00000000-0000-0000-0000-000000000000}"/>
          </ac:spMkLst>
        </pc:spChg>
      </pc:sldChg>
      <pc:sldChg chg="add">
        <pc:chgData name="Adrien Dallas (LU)" userId="52fe1d5b-7051-4c3e-9bc6-130eb8f9415a" providerId="ADAL" clId="{069E725D-AF43-40DD-8449-16B68B368A57}" dt="2025-11-17T17:54:51.486" v="829"/>
        <pc:sldMkLst>
          <pc:docMk/>
          <pc:sldMk cId="2361334955" sldId="866"/>
        </pc:sldMkLst>
      </pc:sldChg>
      <pc:sldChg chg="delSp add mod">
        <pc:chgData name="Adrien Dallas (LU)" userId="52fe1d5b-7051-4c3e-9bc6-130eb8f9415a" providerId="ADAL" clId="{069E725D-AF43-40DD-8449-16B68B368A57}" dt="2025-11-24T20:18:49.941" v="2631" actId="478"/>
        <pc:sldMkLst>
          <pc:docMk/>
          <pc:sldMk cId="1822533820" sldId="940"/>
        </pc:sldMkLst>
      </pc:sldChg>
      <pc:sldChg chg="add">
        <pc:chgData name="Adrien Dallas (LU)" userId="52fe1d5b-7051-4c3e-9bc6-130eb8f9415a" providerId="ADAL" clId="{069E725D-AF43-40DD-8449-16B68B368A57}" dt="2025-11-17T17:54:51.486" v="829"/>
        <pc:sldMkLst>
          <pc:docMk/>
          <pc:sldMk cId="3450912878" sldId="946"/>
        </pc:sldMkLst>
      </pc:sldChg>
      <pc:sldChg chg="add">
        <pc:chgData name="Adrien Dallas (LU)" userId="52fe1d5b-7051-4c3e-9bc6-130eb8f9415a" providerId="ADAL" clId="{069E725D-AF43-40DD-8449-16B68B368A57}" dt="2025-11-17T17:54:51.486" v="829"/>
        <pc:sldMkLst>
          <pc:docMk/>
          <pc:sldMk cId="2066127524" sldId="1015"/>
        </pc:sldMkLst>
      </pc:sldChg>
      <pc:sldChg chg="delSp add mod">
        <pc:chgData name="Adrien Dallas (LU)" userId="52fe1d5b-7051-4c3e-9bc6-130eb8f9415a" providerId="ADAL" clId="{069E725D-AF43-40DD-8449-16B68B368A57}" dt="2025-11-24T20:18:41.088" v="2629" actId="478"/>
        <pc:sldMkLst>
          <pc:docMk/>
          <pc:sldMk cId="1273468983" sldId="1019"/>
        </pc:sldMkLst>
      </pc:sldChg>
      <pc:sldChg chg="delSp add mod">
        <pc:chgData name="Adrien Dallas (LU)" userId="52fe1d5b-7051-4c3e-9bc6-130eb8f9415a" providerId="ADAL" clId="{069E725D-AF43-40DD-8449-16B68B368A57}" dt="2025-11-24T20:19:47.068" v="2643" actId="478"/>
        <pc:sldMkLst>
          <pc:docMk/>
          <pc:sldMk cId="4233316172" sldId="1020"/>
        </pc:sldMkLst>
      </pc:sldChg>
      <pc:sldChg chg="add">
        <pc:chgData name="Adrien Dallas (LU)" userId="52fe1d5b-7051-4c3e-9bc6-130eb8f9415a" providerId="ADAL" clId="{069E725D-AF43-40DD-8449-16B68B368A57}" dt="2025-11-20T10:54:37.742" v="982"/>
        <pc:sldMkLst>
          <pc:docMk/>
          <pc:sldMk cId="2808356437" sldId="1028"/>
        </pc:sldMkLst>
      </pc:sldChg>
      <pc:sldChg chg="add">
        <pc:chgData name="Adrien Dallas (LU)" userId="52fe1d5b-7051-4c3e-9bc6-130eb8f9415a" providerId="ADAL" clId="{069E725D-AF43-40DD-8449-16B68B368A57}" dt="2025-11-20T10:54:37.742" v="982"/>
        <pc:sldMkLst>
          <pc:docMk/>
          <pc:sldMk cId="812260447" sldId="1029"/>
        </pc:sldMkLst>
      </pc:sldChg>
      <pc:sldChg chg="delSp modSp add mod">
        <pc:chgData name="Adrien Dallas (LU)" userId="52fe1d5b-7051-4c3e-9bc6-130eb8f9415a" providerId="ADAL" clId="{069E725D-AF43-40DD-8449-16B68B368A57}" dt="2025-11-28T14:14:07.763" v="2785" actId="478"/>
        <pc:sldMkLst>
          <pc:docMk/>
          <pc:sldMk cId="2005379039" sldId="1042"/>
        </pc:sldMkLst>
      </pc:sldChg>
      <pc:sldChg chg="addSp delSp modSp add mod">
        <pc:chgData name="Adrien Dallas (LU)" userId="52fe1d5b-7051-4c3e-9bc6-130eb8f9415a" providerId="ADAL" clId="{069E725D-AF43-40DD-8449-16B68B368A57}" dt="2025-11-24T20:19:22.290" v="2641" actId="478"/>
        <pc:sldMkLst>
          <pc:docMk/>
          <pc:sldMk cId="3731901094" sldId="1043"/>
        </pc:sldMkLst>
        <pc:spChg chg="add del">
          <ac:chgData name="Adrien Dallas (LU)" userId="52fe1d5b-7051-4c3e-9bc6-130eb8f9415a" providerId="ADAL" clId="{069E725D-AF43-40DD-8449-16B68B368A57}" dt="2025-11-24T20:19:10.848" v="2636" actId="478"/>
          <ac:spMkLst>
            <pc:docMk/>
            <pc:sldMk cId="3731901094" sldId="1043"/>
            <ac:spMk id="4" creationId="{06ECD009-ED63-E508-765D-E0FF0D45E981}"/>
          </ac:spMkLst>
        </pc:spChg>
      </pc:sldChg>
      <pc:sldChg chg="delSp modSp add mod ord">
        <pc:chgData name="Adrien Dallas (LU)" userId="52fe1d5b-7051-4c3e-9bc6-130eb8f9415a" providerId="ADAL" clId="{069E725D-AF43-40DD-8449-16B68B368A57}" dt="2025-11-24T20:20:16.939" v="2652" actId="478"/>
        <pc:sldMkLst>
          <pc:docMk/>
          <pc:sldMk cId="3286837205" sldId="1044"/>
        </pc:sldMkLst>
      </pc:sldChg>
      <pc:sldChg chg="addSp delSp modSp add mod">
        <pc:chgData name="Adrien Dallas (LU)" userId="52fe1d5b-7051-4c3e-9bc6-130eb8f9415a" providerId="ADAL" clId="{069E725D-AF43-40DD-8449-16B68B368A57}" dt="2025-11-24T20:24:40.564" v="2727" actId="478"/>
        <pc:sldMkLst>
          <pc:docMk/>
          <pc:sldMk cId="3171436716" sldId="1046"/>
        </pc:sldMkLst>
        <pc:spChg chg="add del">
          <ac:chgData name="Adrien Dallas (LU)" userId="52fe1d5b-7051-4c3e-9bc6-130eb8f9415a" providerId="ADAL" clId="{069E725D-AF43-40DD-8449-16B68B368A57}" dt="2025-11-24T20:24:31.951" v="2724" actId="478"/>
          <ac:spMkLst>
            <pc:docMk/>
            <pc:sldMk cId="3171436716" sldId="1046"/>
            <ac:spMk id="4" creationId="{06ECD009-ED63-E508-765D-E0FF0D45E981}"/>
          </ac:spMkLst>
        </pc:spChg>
        <pc:spChg chg="mod">
          <ac:chgData name="Adrien Dallas (LU)" userId="52fe1d5b-7051-4c3e-9bc6-130eb8f9415a" providerId="ADAL" clId="{069E725D-AF43-40DD-8449-16B68B368A57}" dt="2025-11-20T12:40:24.387" v="1142" actId="20577"/>
          <ac:spMkLst>
            <pc:docMk/>
            <pc:sldMk cId="3171436716" sldId="1046"/>
            <ac:spMk id="8" creationId="{3F8E3449-9D98-9500-6CBA-1A3F84AFE67B}"/>
          </ac:spMkLst>
        </pc:spChg>
      </pc:sldChg>
      <pc:sldChg chg="delSp add mod">
        <pc:chgData name="Adrien Dallas (LU)" userId="52fe1d5b-7051-4c3e-9bc6-130eb8f9415a" providerId="ADAL" clId="{069E725D-AF43-40DD-8449-16B68B368A57}" dt="2025-11-24T20:19:04.093" v="2632" actId="478"/>
        <pc:sldMkLst>
          <pc:docMk/>
          <pc:sldMk cId="654665907" sldId="1048"/>
        </pc:sldMkLst>
      </pc:sldChg>
      <pc:sldChg chg="addSp delSp modSp add mod modClrScheme chgLayout">
        <pc:chgData name="Adrien Dallas (LU)" userId="52fe1d5b-7051-4c3e-9bc6-130eb8f9415a" providerId="ADAL" clId="{069E725D-AF43-40DD-8449-16B68B368A57}" dt="2025-11-24T19:07:36.415" v="2236" actId="1038"/>
        <pc:sldMkLst>
          <pc:docMk/>
          <pc:sldMk cId="1172442737" sldId="1049"/>
        </pc:sldMkLst>
        <pc:spChg chg="mod ord">
          <ac:chgData name="Adrien Dallas (LU)" userId="52fe1d5b-7051-4c3e-9bc6-130eb8f9415a" providerId="ADAL" clId="{069E725D-AF43-40DD-8449-16B68B368A57}" dt="2025-11-24T19:07:28.270" v="2219" actId="1036"/>
          <ac:spMkLst>
            <pc:docMk/>
            <pc:sldMk cId="1172442737" sldId="1049"/>
            <ac:spMk id="5" creationId="{6ADFF0F1-EC56-5476-E224-9CE0FBAC8FF7}"/>
          </ac:spMkLst>
        </pc:spChg>
        <pc:spChg chg="mod">
          <ac:chgData name="Adrien Dallas (LU)" userId="52fe1d5b-7051-4c3e-9bc6-130eb8f9415a" providerId="ADAL" clId="{069E725D-AF43-40DD-8449-16B68B368A57}" dt="2025-11-24T19:07:36.415" v="2236" actId="1038"/>
          <ac:spMkLst>
            <pc:docMk/>
            <pc:sldMk cId="1172442737" sldId="1049"/>
            <ac:spMk id="6" creationId="{FA704F13-C576-E75A-81F5-B7DA82E98AD5}"/>
          </ac:spMkLst>
        </pc:spChg>
      </pc:sldChg>
      <pc:sldChg chg="delSp add mod">
        <pc:chgData name="Adrien Dallas (LU)" userId="52fe1d5b-7051-4c3e-9bc6-130eb8f9415a" providerId="ADAL" clId="{069E725D-AF43-40DD-8449-16B68B368A57}" dt="2025-11-24T20:18:46.743" v="2630" actId="478"/>
        <pc:sldMkLst>
          <pc:docMk/>
          <pc:sldMk cId="735776337" sldId="1143"/>
        </pc:sldMkLst>
      </pc:sldChg>
      <pc:sldChg chg="delSp modSp add mod">
        <pc:chgData name="Adrien Dallas (LU)" userId="52fe1d5b-7051-4c3e-9bc6-130eb8f9415a" providerId="ADAL" clId="{069E725D-AF43-40DD-8449-16B68B368A57}" dt="2025-11-24T20:18:38.367" v="2628" actId="478"/>
        <pc:sldMkLst>
          <pc:docMk/>
          <pc:sldMk cId="1292108185" sldId="1144"/>
        </pc:sldMkLst>
      </pc:sldChg>
      <pc:sldChg chg="delSp modSp add mod">
        <pc:chgData name="Adrien Dallas (LU)" userId="52fe1d5b-7051-4c3e-9bc6-130eb8f9415a" providerId="ADAL" clId="{069E725D-AF43-40DD-8449-16B68B368A57}" dt="2025-12-01T12:50:35.180" v="2804" actId="1076"/>
        <pc:sldMkLst>
          <pc:docMk/>
          <pc:sldMk cId="2911535768" sldId="1172"/>
        </pc:sldMkLst>
        <pc:spChg chg="mod">
          <ac:chgData name="Adrien Dallas (LU)" userId="52fe1d5b-7051-4c3e-9bc6-130eb8f9415a" providerId="ADAL" clId="{069E725D-AF43-40DD-8449-16B68B368A57}" dt="2025-12-01T12:50:35.180" v="2804" actId="1076"/>
          <ac:spMkLst>
            <pc:docMk/>
            <pc:sldMk cId="2911535768" sldId="1172"/>
            <ac:spMk id="40" creationId="{B34FC8EC-A954-920A-16EF-3D5C591A2653}"/>
          </ac:spMkLst>
        </pc:spChg>
      </pc:sldChg>
      <pc:sldChg chg="delSp add mod">
        <pc:chgData name="Adrien Dallas (LU)" userId="52fe1d5b-7051-4c3e-9bc6-130eb8f9415a" providerId="ADAL" clId="{069E725D-AF43-40DD-8449-16B68B368A57}" dt="2025-11-24T20:19:06.815" v="2634" actId="478"/>
        <pc:sldMkLst>
          <pc:docMk/>
          <pc:sldMk cId="1963013146" sldId="1173"/>
        </pc:sldMkLst>
      </pc:sldChg>
      <pc:sldChg chg="addSp delSp modSp add mod modClrScheme chgLayout">
        <pc:chgData name="Adrien Dallas (LU)" userId="52fe1d5b-7051-4c3e-9bc6-130eb8f9415a" providerId="ADAL" clId="{069E725D-AF43-40DD-8449-16B68B368A57}" dt="2025-11-24T20:21:43.352" v="2679" actId="478"/>
        <pc:sldMkLst>
          <pc:docMk/>
          <pc:sldMk cId="1735841663" sldId="2147471552"/>
        </pc:sldMkLst>
        <pc:spChg chg="add mod ord">
          <ac:chgData name="Adrien Dallas (LU)" userId="52fe1d5b-7051-4c3e-9bc6-130eb8f9415a" providerId="ADAL" clId="{069E725D-AF43-40DD-8449-16B68B368A57}" dt="2025-11-24T18:51:40.259" v="1573" actId="700"/>
          <ac:spMkLst>
            <pc:docMk/>
            <pc:sldMk cId="1735841663" sldId="2147471552"/>
            <ac:spMk id="6" creationId="{8788C4E8-2103-355C-27CA-F1AE69E8FBC5}"/>
          </ac:spMkLst>
        </pc:spChg>
        <pc:spChg chg="mod ord">
          <ac:chgData name="Adrien Dallas (LU)" userId="52fe1d5b-7051-4c3e-9bc6-130eb8f9415a" providerId="ADAL" clId="{069E725D-AF43-40DD-8449-16B68B368A57}" dt="2025-11-24T18:59:30.225" v="1645" actId="1038"/>
          <ac:spMkLst>
            <pc:docMk/>
            <pc:sldMk cId="1735841663" sldId="2147471552"/>
            <ac:spMk id="7" creationId="{60095224-A1AE-FAE4-1BF7-0AAC556F11B7}"/>
          </ac:spMkLst>
        </pc:spChg>
      </pc:sldChg>
      <pc:sldChg chg="add del">
        <pc:chgData name="Adrien Dallas (LU)" userId="52fe1d5b-7051-4c3e-9bc6-130eb8f9415a" providerId="ADAL" clId="{069E725D-AF43-40DD-8449-16B68B368A57}" dt="2025-11-18T13:29:19.161" v="890" actId="2696"/>
        <pc:sldMkLst>
          <pc:docMk/>
          <pc:sldMk cId="2468646823" sldId="2147471552"/>
        </pc:sldMkLst>
      </pc:sldChg>
      <pc:sldChg chg="addSp delSp modSp add mod modClrScheme chgLayout">
        <pc:chgData name="Adrien Dallas (LU)" userId="52fe1d5b-7051-4c3e-9bc6-130eb8f9415a" providerId="ADAL" clId="{069E725D-AF43-40DD-8449-16B68B368A57}" dt="2025-11-24T20:19:55.610" v="2645" actId="478"/>
        <pc:sldMkLst>
          <pc:docMk/>
          <pc:sldMk cId="2961346158" sldId="2147471611"/>
        </pc:sldMkLst>
        <pc:spChg chg="mod ord">
          <ac:chgData name="Adrien Dallas (LU)" userId="52fe1d5b-7051-4c3e-9bc6-130eb8f9415a" providerId="ADAL" clId="{069E725D-AF43-40DD-8449-16B68B368A57}" dt="2025-11-24T18:43:22.160" v="1196" actId="700"/>
          <ac:spMkLst>
            <pc:docMk/>
            <pc:sldMk cId="2961346158" sldId="2147471611"/>
            <ac:spMk id="7" creationId="{E19F1DC2-9205-622B-1480-D08106B862CB}"/>
          </ac:spMkLst>
        </pc:spChg>
        <pc:spChg chg="add del">
          <ac:chgData name="Adrien Dallas (LU)" userId="52fe1d5b-7051-4c3e-9bc6-130eb8f9415a" providerId="ADAL" clId="{069E725D-AF43-40DD-8449-16B68B368A57}" dt="2025-11-24T18:46:59.137" v="1248" actId="478"/>
          <ac:spMkLst>
            <pc:docMk/>
            <pc:sldMk cId="2961346158" sldId="2147471611"/>
            <ac:spMk id="12" creationId="{544BDC3E-6A92-7949-E50F-A7A31B4B7FD2}"/>
          </ac:spMkLst>
        </pc:spChg>
        <pc:graphicFrameChg chg="add del modGraphic">
          <ac:chgData name="Adrien Dallas (LU)" userId="52fe1d5b-7051-4c3e-9bc6-130eb8f9415a" providerId="ADAL" clId="{069E725D-AF43-40DD-8449-16B68B368A57}" dt="2025-11-24T18:47:37.178" v="1254" actId="207"/>
          <ac:graphicFrameMkLst>
            <pc:docMk/>
            <pc:sldMk cId="2961346158" sldId="2147471611"/>
            <ac:graphicFrameMk id="6" creationId="{795670EC-B1D7-CE4D-BAD8-F7C43D1AFA26}"/>
          </ac:graphicFrameMkLst>
        </pc:graphicFrameChg>
      </pc:sldChg>
      <pc:sldChg chg="add del">
        <pc:chgData name="Adrien Dallas (LU)" userId="52fe1d5b-7051-4c3e-9bc6-130eb8f9415a" providerId="ADAL" clId="{069E725D-AF43-40DD-8449-16B68B368A57}" dt="2025-11-18T13:29:37.583" v="892" actId="2696"/>
        <pc:sldMkLst>
          <pc:docMk/>
          <pc:sldMk cId="4039630398" sldId="2147471611"/>
        </pc:sldMkLst>
      </pc:sldChg>
      <pc:sldChg chg="addSp delSp modSp add mod modClrScheme chgLayout">
        <pc:chgData name="Adrien Dallas (LU)" userId="52fe1d5b-7051-4c3e-9bc6-130eb8f9415a" providerId="ADAL" clId="{069E725D-AF43-40DD-8449-16B68B368A57}" dt="2025-11-24T20:20:03.339" v="2647" actId="478"/>
        <pc:sldMkLst>
          <pc:docMk/>
          <pc:sldMk cId="625305154" sldId="2147471616"/>
        </pc:sldMkLst>
        <pc:spChg chg="mod ord">
          <ac:chgData name="Adrien Dallas (LU)" userId="52fe1d5b-7051-4c3e-9bc6-130eb8f9415a" providerId="ADAL" clId="{069E725D-AF43-40DD-8449-16B68B368A57}" dt="2025-11-24T18:43:22.160" v="1196" actId="700"/>
          <ac:spMkLst>
            <pc:docMk/>
            <pc:sldMk cId="625305154" sldId="2147471616"/>
            <ac:spMk id="3" creationId="{2F0023EF-B443-E54D-3158-1E4C45EB2CD2}"/>
          </ac:spMkLst>
        </pc:spChg>
        <pc:spChg chg="mod ord">
          <ac:chgData name="Adrien Dallas (LU)" userId="52fe1d5b-7051-4c3e-9bc6-130eb8f9415a" providerId="ADAL" clId="{069E725D-AF43-40DD-8449-16B68B368A57}" dt="2025-11-24T18:47:51.898" v="1275" actId="1038"/>
          <ac:spMkLst>
            <pc:docMk/>
            <pc:sldMk cId="625305154" sldId="2147471616"/>
            <ac:spMk id="7" creationId="{E140A587-5E6B-C24D-E617-B2D8E9BD13C4}"/>
          </ac:spMkLst>
        </pc:spChg>
        <pc:spChg chg="mod">
          <ac:chgData name="Adrien Dallas (LU)" userId="52fe1d5b-7051-4c3e-9bc6-130eb8f9415a" providerId="ADAL" clId="{069E725D-AF43-40DD-8449-16B68B368A57}" dt="2025-11-18T14:47:46.845" v="903" actId="207"/>
          <ac:spMkLst>
            <pc:docMk/>
            <pc:sldMk cId="625305154" sldId="2147471616"/>
            <ac:spMk id="22" creationId="{3560A462-EA7C-55BC-FC37-DC9F979D32C8}"/>
          </ac:spMkLst>
        </pc:spChg>
        <pc:spChg chg="mod">
          <ac:chgData name="Adrien Dallas (LU)" userId="52fe1d5b-7051-4c3e-9bc6-130eb8f9415a" providerId="ADAL" clId="{069E725D-AF43-40DD-8449-16B68B368A57}" dt="2025-11-18T14:47:49.454" v="904" actId="207"/>
          <ac:spMkLst>
            <pc:docMk/>
            <pc:sldMk cId="625305154" sldId="2147471616"/>
            <ac:spMk id="37" creationId="{0FE24ECB-9025-8C00-8912-7A289D446802}"/>
          </ac:spMkLst>
        </pc:spChg>
      </pc:sldChg>
      <pc:sldChg chg="add del">
        <pc:chgData name="Adrien Dallas (LU)" userId="52fe1d5b-7051-4c3e-9bc6-130eb8f9415a" providerId="ADAL" clId="{069E725D-AF43-40DD-8449-16B68B368A57}" dt="2025-11-18T13:29:37.583" v="892" actId="2696"/>
        <pc:sldMkLst>
          <pc:docMk/>
          <pc:sldMk cId="1411560940" sldId="2147471616"/>
        </pc:sldMkLst>
      </pc:sldChg>
      <pc:sldChg chg="add del">
        <pc:chgData name="Adrien Dallas (LU)" userId="52fe1d5b-7051-4c3e-9bc6-130eb8f9415a" providerId="ADAL" clId="{069E725D-AF43-40DD-8449-16B68B368A57}" dt="2025-11-18T13:29:19.161" v="890" actId="2696"/>
        <pc:sldMkLst>
          <pc:docMk/>
          <pc:sldMk cId="923361090" sldId="2147471619"/>
        </pc:sldMkLst>
      </pc:sldChg>
      <pc:sldChg chg="add del">
        <pc:chgData name="Adrien Dallas (LU)" userId="52fe1d5b-7051-4c3e-9bc6-130eb8f9415a" providerId="ADAL" clId="{069E725D-AF43-40DD-8449-16B68B368A57}" dt="2025-11-20T12:38:50.772" v="1023" actId="47"/>
        <pc:sldMkLst>
          <pc:docMk/>
          <pc:sldMk cId="2700700884" sldId="2147471619"/>
        </pc:sldMkLst>
      </pc:sldChg>
      <pc:sldChg chg="add del">
        <pc:chgData name="Adrien Dallas (LU)" userId="52fe1d5b-7051-4c3e-9bc6-130eb8f9415a" providerId="ADAL" clId="{069E725D-AF43-40DD-8449-16B68B368A57}" dt="2025-11-18T13:42:55.929" v="894" actId="2696"/>
        <pc:sldMkLst>
          <pc:docMk/>
          <pc:sldMk cId="2550096783" sldId="2147471620"/>
        </pc:sldMkLst>
      </pc:sldChg>
      <pc:sldChg chg="addSp delSp modSp add mod modClrScheme chgLayout">
        <pc:chgData name="Adrien Dallas (LU)" userId="52fe1d5b-7051-4c3e-9bc6-130eb8f9415a" providerId="ADAL" clId="{069E725D-AF43-40DD-8449-16B68B368A57}" dt="2025-11-24T20:23:16.990" v="2699" actId="478"/>
        <pc:sldMkLst>
          <pc:docMk/>
          <pc:sldMk cId="4213159635" sldId="2147471620"/>
        </pc:sldMkLst>
        <pc:spChg chg="mod ord">
          <ac:chgData name="Adrien Dallas (LU)" userId="52fe1d5b-7051-4c3e-9bc6-130eb8f9415a" providerId="ADAL" clId="{069E725D-AF43-40DD-8449-16B68B368A57}" dt="2025-11-24T19:02:54.884" v="1945" actId="1036"/>
          <ac:spMkLst>
            <pc:docMk/>
            <pc:sldMk cId="4213159635" sldId="2147471620"/>
            <ac:spMk id="7" creationId="{051899E0-591E-4CAA-14A7-C158BD7BA845}"/>
          </ac:spMkLst>
        </pc:spChg>
        <pc:spChg chg="mod">
          <ac:chgData name="Adrien Dallas (LU)" userId="52fe1d5b-7051-4c3e-9bc6-130eb8f9415a" providerId="ADAL" clId="{069E725D-AF43-40DD-8449-16B68B368A57}" dt="2025-11-24T19:02:54.884" v="1945" actId="1036"/>
          <ac:spMkLst>
            <pc:docMk/>
            <pc:sldMk cId="4213159635" sldId="2147471620"/>
            <ac:spMk id="11" creationId="{6C5AC3FB-056D-EA67-FB03-9F7C66702DF5}"/>
          </ac:spMkLst>
        </pc:spChg>
        <pc:spChg chg="mod">
          <ac:chgData name="Adrien Dallas (LU)" userId="52fe1d5b-7051-4c3e-9bc6-130eb8f9415a" providerId="ADAL" clId="{069E725D-AF43-40DD-8449-16B68B368A57}" dt="2025-11-24T18:53:19.398" v="1600" actId="207"/>
          <ac:spMkLst>
            <pc:docMk/>
            <pc:sldMk cId="4213159635" sldId="2147471620"/>
            <ac:spMk id="12" creationId="{3C841865-2032-5D04-BFF6-8D4A0A479389}"/>
          </ac:spMkLst>
        </pc:spChg>
      </pc:sldChg>
      <pc:sldChg chg="add del">
        <pc:chgData name="Adrien Dallas (LU)" userId="52fe1d5b-7051-4c3e-9bc6-130eb8f9415a" providerId="ADAL" clId="{069E725D-AF43-40DD-8449-16B68B368A57}" dt="2025-11-18T13:42:55.929" v="894" actId="2696"/>
        <pc:sldMkLst>
          <pc:docMk/>
          <pc:sldMk cId="3739348455" sldId="2147471621"/>
        </pc:sldMkLst>
      </pc:sldChg>
      <pc:sldChg chg="add del">
        <pc:chgData name="Adrien Dallas (LU)" userId="52fe1d5b-7051-4c3e-9bc6-130eb8f9415a" providerId="ADAL" clId="{069E725D-AF43-40DD-8449-16B68B368A57}" dt="2025-11-20T12:39:50.166" v="1116" actId="47"/>
        <pc:sldMkLst>
          <pc:docMk/>
          <pc:sldMk cId="4271469112" sldId="2147471621"/>
        </pc:sldMkLst>
      </pc:sldChg>
      <pc:sldChg chg="addSp delSp modSp add mod modClrScheme chgLayout">
        <pc:chgData name="Adrien Dallas (LU)" userId="52fe1d5b-7051-4c3e-9bc6-130eb8f9415a" providerId="ADAL" clId="{069E725D-AF43-40DD-8449-16B68B368A57}" dt="2025-11-24T20:23:35.181" v="2703" actId="478"/>
        <pc:sldMkLst>
          <pc:docMk/>
          <pc:sldMk cId="751727183" sldId="2147471622"/>
        </pc:sldMkLst>
        <pc:spChg chg="mod ord">
          <ac:chgData name="Adrien Dallas (LU)" userId="52fe1d5b-7051-4c3e-9bc6-130eb8f9415a" providerId="ADAL" clId="{069E725D-AF43-40DD-8449-16B68B368A57}" dt="2025-11-24T19:02:21.382" v="1889" actId="1036"/>
          <ac:spMkLst>
            <pc:docMk/>
            <pc:sldMk cId="751727183" sldId="2147471622"/>
            <ac:spMk id="7" creationId="{AC2E041D-D8E4-090D-996B-660A8B98E63C}"/>
          </ac:spMkLst>
        </pc:spChg>
        <pc:spChg chg="mod">
          <ac:chgData name="Adrien Dallas (LU)" userId="52fe1d5b-7051-4c3e-9bc6-130eb8f9415a" providerId="ADAL" clId="{069E725D-AF43-40DD-8449-16B68B368A57}" dt="2025-11-24T18:53:40.217" v="1606" actId="207"/>
          <ac:spMkLst>
            <pc:docMk/>
            <pc:sldMk cId="751727183" sldId="2147471622"/>
            <ac:spMk id="22" creationId="{85594E65-F19A-6318-84CA-97659C0E05BF}"/>
          </ac:spMkLst>
        </pc:spChg>
        <pc:graphicFrameChg chg="modGraphic">
          <ac:chgData name="Adrien Dallas (LU)" userId="52fe1d5b-7051-4c3e-9bc6-130eb8f9415a" providerId="ADAL" clId="{069E725D-AF43-40DD-8449-16B68B368A57}" dt="2025-11-24T19:02:13.345" v="1865" actId="207"/>
          <ac:graphicFrameMkLst>
            <pc:docMk/>
            <pc:sldMk cId="751727183" sldId="2147471622"/>
            <ac:graphicFrameMk id="12" creationId="{3EF1C3FB-7BBD-9894-12C9-8597D40B103D}"/>
          </ac:graphicFrameMkLst>
        </pc:graphicFrameChg>
        <pc:graphicFrameChg chg="modGraphic">
          <ac:chgData name="Adrien Dallas (LU)" userId="52fe1d5b-7051-4c3e-9bc6-130eb8f9415a" providerId="ADAL" clId="{069E725D-AF43-40DD-8449-16B68B368A57}" dt="2025-11-24T18:53:45.267" v="1607" actId="207"/>
          <ac:graphicFrameMkLst>
            <pc:docMk/>
            <pc:sldMk cId="751727183" sldId="2147471622"/>
            <ac:graphicFrameMk id="13" creationId="{74F06A7D-3F75-0FDE-5CAD-CB5A07512CB8}"/>
          </ac:graphicFrameMkLst>
        </pc:graphicFrameChg>
      </pc:sldChg>
      <pc:sldChg chg="add del">
        <pc:chgData name="Adrien Dallas (LU)" userId="52fe1d5b-7051-4c3e-9bc6-130eb8f9415a" providerId="ADAL" clId="{069E725D-AF43-40DD-8449-16B68B368A57}" dt="2025-11-18T13:42:55.929" v="894" actId="2696"/>
        <pc:sldMkLst>
          <pc:docMk/>
          <pc:sldMk cId="2085968781" sldId="2147471622"/>
        </pc:sldMkLst>
      </pc:sldChg>
      <pc:sldChg chg="add del">
        <pc:chgData name="Adrien Dallas (LU)" userId="52fe1d5b-7051-4c3e-9bc6-130eb8f9415a" providerId="ADAL" clId="{069E725D-AF43-40DD-8449-16B68B368A57}" dt="2025-11-18T13:29:19.161" v="890" actId="2696"/>
        <pc:sldMkLst>
          <pc:docMk/>
          <pc:sldMk cId="1552204717" sldId="2147471627"/>
        </pc:sldMkLst>
      </pc:sldChg>
      <pc:sldChg chg="addSp delSp modSp add mod modClrScheme chgLayout">
        <pc:chgData name="Adrien Dallas (LU)" userId="52fe1d5b-7051-4c3e-9bc6-130eb8f9415a" providerId="ADAL" clId="{069E725D-AF43-40DD-8449-16B68B368A57}" dt="2025-11-24T20:21:52.081" v="2681" actId="478"/>
        <pc:sldMkLst>
          <pc:docMk/>
          <pc:sldMk cId="1685083952" sldId="2147471627"/>
        </pc:sldMkLst>
        <pc:spChg chg="mod ord">
          <ac:chgData name="Adrien Dallas (LU)" userId="52fe1d5b-7051-4c3e-9bc6-130eb8f9415a" providerId="ADAL" clId="{069E725D-AF43-40DD-8449-16B68B368A57}" dt="2025-11-24T18:59:39.342" v="1671" actId="1038"/>
          <ac:spMkLst>
            <pc:docMk/>
            <pc:sldMk cId="1685083952" sldId="2147471627"/>
            <ac:spMk id="7" creationId="{29E1FDB8-4E90-3302-0645-7B362479883A}"/>
          </ac:spMkLst>
        </pc:spChg>
      </pc:sldChg>
      <pc:sldChg chg="add del">
        <pc:chgData name="Adrien Dallas (LU)" userId="52fe1d5b-7051-4c3e-9bc6-130eb8f9415a" providerId="ADAL" clId="{069E725D-AF43-40DD-8449-16B68B368A57}" dt="2025-11-18T13:29:19.161" v="890" actId="2696"/>
        <pc:sldMkLst>
          <pc:docMk/>
          <pc:sldMk cId="3007819124" sldId="2147471628"/>
        </pc:sldMkLst>
      </pc:sldChg>
      <pc:sldChg chg="addSp delSp modSp add mod modClrScheme chgLayout">
        <pc:chgData name="Adrien Dallas (LU)" userId="52fe1d5b-7051-4c3e-9bc6-130eb8f9415a" providerId="ADAL" clId="{069E725D-AF43-40DD-8449-16B68B368A57}" dt="2025-11-24T20:22:01.310" v="2683" actId="478"/>
        <pc:sldMkLst>
          <pc:docMk/>
          <pc:sldMk cId="3386655042" sldId="2147471628"/>
        </pc:sldMkLst>
        <pc:spChg chg="mod ord">
          <ac:chgData name="Adrien Dallas (LU)" userId="52fe1d5b-7051-4c3e-9bc6-130eb8f9415a" providerId="ADAL" clId="{069E725D-AF43-40DD-8449-16B68B368A57}" dt="2025-11-24T18:59:48.113" v="1689" actId="1038"/>
          <ac:spMkLst>
            <pc:docMk/>
            <pc:sldMk cId="3386655042" sldId="2147471628"/>
            <ac:spMk id="7" creationId="{01696836-11AE-7F63-BA0F-016706957A0F}"/>
          </ac:spMkLst>
        </pc:spChg>
      </pc:sldChg>
      <pc:sldChg chg="add del">
        <pc:chgData name="Adrien Dallas (LU)" userId="52fe1d5b-7051-4c3e-9bc6-130eb8f9415a" providerId="ADAL" clId="{069E725D-AF43-40DD-8449-16B68B368A57}" dt="2025-11-18T13:29:19.161" v="890" actId="2696"/>
        <pc:sldMkLst>
          <pc:docMk/>
          <pc:sldMk cId="1047641107" sldId="2147471629"/>
        </pc:sldMkLst>
      </pc:sldChg>
      <pc:sldChg chg="addSp delSp modSp add mod modClrScheme chgLayout">
        <pc:chgData name="Adrien Dallas (LU)" userId="52fe1d5b-7051-4c3e-9bc6-130eb8f9415a" providerId="ADAL" clId="{069E725D-AF43-40DD-8449-16B68B368A57}" dt="2025-11-24T20:22:08.727" v="2685" actId="478"/>
        <pc:sldMkLst>
          <pc:docMk/>
          <pc:sldMk cId="1891667359" sldId="2147471629"/>
        </pc:sldMkLst>
        <pc:spChg chg="mod ord">
          <ac:chgData name="Adrien Dallas (LU)" userId="52fe1d5b-7051-4c3e-9bc6-130eb8f9415a" providerId="ADAL" clId="{069E725D-AF43-40DD-8449-16B68B368A57}" dt="2025-11-24T18:59:56.639" v="1713" actId="1038"/>
          <ac:spMkLst>
            <pc:docMk/>
            <pc:sldMk cId="1891667359" sldId="2147471629"/>
            <ac:spMk id="7" creationId="{E23D45F6-E594-8990-865A-05ACF39F1837}"/>
          </ac:spMkLst>
        </pc:spChg>
      </pc:sldChg>
      <pc:sldChg chg="addSp delSp modSp add mod modClrScheme chgLayout">
        <pc:chgData name="Adrien Dallas (LU)" userId="52fe1d5b-7051-4c3e-9bc6-130eb8f9415a" providerId="ADAL" clId="{069E725D-AF43-40DD-8449-16B68B368A57}" dt="2025-12-01T13:00:19.108" v="2806" actId="207"/>
        <pc:sldMkLst>
          <pc:docMk/>
          <pc:sldMk cId="3828720339" sldId="2147471630"/>
        </pc:sldMkLst>
        <pc:spChg chg="mod">
          <ac:chgData name="Adrien Dallas (LU)" userId="52fe1d5b-7051-4c3e-9bc6-130eb8f9415a" providerId="ADAL" clId="{069E725D-AF43-40DD-8449-16B68B368A57}" dt="2025-12-01T13:00:16.664" v="2805" actId="207"/>
          <ac:spMkLst>
            <pc:docMk/>
            <pc:sldMk cId="3828720339" sldId="2147471630"/>
            <ac:spMk id="5" creationId="{1ADE31FC-7BD5-B557-1C5D-32B3C93DDA6E}"/>
          </ac:spMkLst>
        </pc:spChg>
        <pc:spChg chg="mod ord">
          <ac:chgData name="Adrien Dallas (LU)" userId="52fe1d5b-7051-4c3e-9bc6-130eb8f9415a" providerId="ADAL" clId="{069E725D-AF43-40DD-8449-16B68B368A57}" dt="2025-11-24T19:00:11.647" v="1735" actId="1038"/>
          <ac:spMkLst>
            <pc:docMk/>
            <pc:sldMk cId="3828720339" sldId="2147471630"/>
            <ac:spMk id="7" creationId="{6505AE40-E678-AA0C-D2F8-CB2581CC709D}"/>
          </ac:spMkLst>
        </pc:spChg>
        <pc:spChg chg="mod">
          <ac:chgData name="Adrien Dallas (LU)" userId="52fe1d5b-7051-4c3e-9bc6-130eb8f9415a" providerId="ADAL" clId="{069E725D-AF43-40DD-8449-16B68B368A57}" dt="2025-12-01T13:00:19.108" v="2806" actId="207"/>
          <ac:spMkLst>
            <pc:docMk/>
            <pc:sldMk cId="3828720339" sldId="2147471630"/>
            <ac:spMk id="9" creationId="{D232EA90-4B24-B428-1886-74311BE31981}"/>
          </ac:spMkLst>
        </pc:spChg>
        <pc:graphicFrameChg chg="modGraphic">
          <ac:chgData name="Adrien Dallas (LU)" userId="52fe1d5b-7051-4c3e-9bc6-130eb8f9415a" providerId="ADAL" clId="{069E725D-AF43-40DD-8449-16B68B368A57}" dt="2025-11-24T18:52:33.623" v="1587" actId="207"/>
          <ac:graphicFrameMkLst>
            <pc:docMk/>
            <pc:sldMk cId="3828720339" sldId="2147471630"/>
            <ac:graphicFrameMk id="10" creationId="{3859B22B-C551-6F56-CE98-1075AF552A13}"/>
          </ac:graphicFrameMkLst>
        </pc:graphicFrameChg>
      </pc:sldChg>
      <pc:sldChg chg="add del">
        <pc:chgData name="Adrien Dallas (LU)" userId="52fe1d5b-7051-4c3e-9bc6-130eb8f9415a" providerId="ADAL" clId="{069E725D-AF43-40DD-8449-16B68B368A57}" dt="2025-11-18T13:29:19.161" v="890" actId="2696"/>
        <pc:sldMkLst>
          <pc:docMk/>
          <pc:sldMk cId="4046791964" sldId="2147471630"/>
        </pc:sldMkLst>
      </pc:sldChg>
      <pc:sldChg chg="add del">
        <pc:chgData name="Adrien Dallas (LU)" userId="52fe1d5b-7051-4c3e-9bc6-130eb8f9415a" providerId="ADAL" clId="{069E725D-AF43-40DD-8449-16B68B368A57}" dt="2025-11-18T13:29:19.161" v="890" actId="2696"/>
        <pc:sldMkLst>
          <pc:docMk/>
          <pc:sldMk cId="465438669" sldId="2147471631"/>
        </pc:sldMkLst>
      </pc:sldChg>
      <pc:sldChg chg="addSp delSp modSp add mod modClrScheme chgLayout">
        <pc:chgData name="Adrien Dallas (LU)" userId="52fe1d5b-7051-4c3e-9bc6-130eb8f9415a" providerId="ADAL" clId="{069E725D-AF43-40DD-8449-16B68B368A57}" dt="2025-11-24T20:22:25.640" v="2691" actId="478"/>
        <pc:sldMkLst>
          <pc:docMk/>
          <pc:sldMk cId="3541094228" sldId="2147471631"/>
        </pc:sldMkLst>
        <pc:spChg chg="mod ord">
          <ac:chgData name="Adrien Dallas (LU)" userId="52fe1d5b-7051-4c3e-9bc6-130eb8f9415a" providerId="ADAL" clId="{069E725D-AF43-40DD-8449-16B68B368A57}" dt="2025-11-24T19:00:18.608" v="1759" actId="1038"/>
          <ac:spMkLst>
            <pc:docMk/>
            <pc:sldMk cId="3541094228" sldId="2147471631"/>
            <ac:spMk id="7" creationId="{A0B0BE8A-C349-9B9C-21D7-AED89ACD432F}"/>
          </ac:spMkLst>
        </pc:spChg>
      </pc:sldChg>
      <pc:sldChg chg="add del">
        <pc:chgData name="Adrien Dallas (LU)" userId="52fe1d5b-7051-4c3e-9bc6-130eb8f9415a" providerId="ADAL" clId="{069E725D-AF43-40DD-8449-16B68B368A57}" dt="2025-11-18T13:29:19.161" v="890" actId="2696"/>
        <pc:sldMkLst>
          <pc:docMk/>
          <pc:sldMk cId="1995772004" sldId="2147471632"/>
        </pc:sldMkLst>
      </pc:sldChg>
      <pc:sldChg chg="addSp delSp modSp add mod modClrScheme chgLayout">
        <pc:chgData name="Adrien Dallas (LU)" userId="52fe1d5b-7051-4c3e-9bc6-130eb8f9415a" providerId="ADAL" clId="{069E725D-AF43-40DD-8449-16B68B368A57}" dt="2025-11-24T20:22:34.964" v="2693" actId="478"/>
        <pc:sldMkLst>
          <pc:docMk/>
          <pc:sldMk cId="2688657100" sldId="2147471632"/>
        </pc:sldMkLst>
        <pc:spChg chg="mod ord">
          <ac:chgData name="Adrien Dallas (LU)" userId="52fe1d5b-7051-4c3e-9bc6-130eb8f9415a" providerId="ADAL" clId="{069E725D-AF43-40DD-8449-16B68B368A57}" dt="2025-11-24T19:00:27.107" v="1785" actId="1037"/>
          <ac:spMkLst>
            <pc:docMk/>
            <pc:sldMk cId="2688657100" sldId="2147471632"/>
            <ac:spMk id="7" creationId="{03978D40-6398-0463-3956-828652E560A6}"/>
          </ac:spMkLst>
        </pc:spChg>
        <pc:graphicFrameChg chg="modGraphic">
          <ac:chgData name="Adrien Dallas (LU)" userId="52fe1d5b-7051-4c3e-9bc6-130eb8f9415a" providerId="ADAL" clId="{069E725D-AF43-40DD-8449-16B68B368A57}" dt="2025-11-24T18:52:05.149" v="1579" actId="207"/>
          <ac:graphicFrameMkLst>
            <pc:docMk/>
            <pc:sldMk cId="2688657100" sldId="2147471632"/>
            <ac:graphicFrameMk id="10" creationId="{122DA517-B36D-9F65-2279-011C0517AD12}"/>
          </ac:graphicFrameMkLst>
        </pc:graphicFrameChg>
      </pc:sldChg>
      <pc:sldChg chg="add del">
        <pc:chgData name="Adrien Dallas (LU)" userId="52fe1d5b-7051-4c3e-9bc6-130eb8f9415a" providerId="ADAL" clId="{069E725D-AF43-40DD-8449-16B68B368A57}" dt="2025-11-18T13:42:55.929" v="894" actId="2696"/>
        <pc:sldMkLst>
          <pc:docMk/>
          <pc:sldMk cId="1247150262" sldId="2147471633"/>
        </pc:sldMkLst>
      </pc:sldChg>
      <pc:sldChg chg="addSp delSp modSp add mod modClrScheme chgLayout">
        <pc:chgData name="Adrien Dallas (LU)" userId="52fe1d5b-7051-4c3e-9bc6-130eb8f9415a" providerId="ADAL" clId="{069E725D-AF43-40DD-8449-16B68B368A57}" dt="2025-11-24T20:23:25.583" v="2701" actId="478"/>
        <pc:sldMkLst>
          <pc:docMk/>
          <pc:sldMk cId="4006941272" sldId="2147471633"/>
        </pc:sldMkLst>
        <pc:spChg chg="mod ord">
          <ac:chgData name="Adrien Dallas (LU)" userId="52fe1d5b-7051-4c3e-9bc6-130eb8f9415a" providerId="ADAL" clId="{069E725D-AF43-40DD-8449-16B68B368A57}" dt="2025-11-24T19:02:33.919" v="1915" actId="1036"/>
          <ac:spMkLst>
            <pc:docMk/>
            <pc:sldMk cId="4006941272" sldId="2147471633"/>
            <ac:spMk id="7" creationId="{591097D0-5587-16F6-8893-B79E33E646D0}"/>
          </ac:spMkLst>
        </pc:spChg>
        <pc:spChg chg="mod">
          <ac:chgData name="Adrien Dallas (LU)" userId="52fe1d5b-7051-4c3e-9bc6-130eb8f9415a" providerId="ADAL" clId="{069E725D-AF43-40DD-8449-16B68B368A57}" dt="2025-11-24T19:02:33.919" v="1915" actId="1036"/>
          <ac:spMkLst>
            <pc:docMk/>
            <pc:sldMk cId="4006941272" sldId="2147471633"/>
            <ac:spMk id="11" creationId="{CD539D0C-33E0-369C-CE14-980299375891}"/>
          </ac:spMkLst>
        </pc:spChg>
        <pc:spChg chg="mod">
          <ac:chgData name="Adrien Dallas (LU)" userId="52fe1d5b-7051-4c3e-9bc6-130eb8f9415a" providerId="ADAL" clId="{069E725D-AF43-40DD-8449-16B68B368A57}" dt="2025-11-24T18:53:29.185" v="1603" actId="207"/>
          <ac:spMkLst>
            <pc:docMk/>
            <pc:sldMk cId="4006941272" sldId="2147471633"/>
            <ac:spMk id="22" creationId="{506E64A5-A9DC-76F2-3265-182C02670058}"/>
          </ac:spMkLst>
        </pc:spChg>
        <pc:spChg chg="mod">
          <ac:chgData name="Adrien Dallas (LU)" userId="52fe1d5b-7051-4c3e-9bc6-130eb8f9415a" providerId="ADAL" clId="{069E725D-AF43-40DD-8449-16B68B368A57}" dt="2025-11-24T18:53:26.888" v="1602" actId="207"/>
          <ac:spMkLst>
            <pc:docMk/>
            <pc:sldMk cId="4006941272" sldId="2147471633"/>
            <ac:spMk id="23" creationId="{4AE846A1-2834-47EF-918C-001B569DC48C}"/>
          </ac:spMkLst>
        </pc:spChg>
        <pc:spChg chg="mod">
          <ac:chgData name="Adrien Dallas (LU)" userId="52fe1d5b-7051-4c3e-9bc6-130eb8f9415a" providerId="ADAL" clId="{069E725D-AF43-40DD-8449-16B68B368A57}" dt="2025-11-24T18:53:31.544" v="1604" actId="207"/>
          <ac:spMkLst>
            <pc:docMk/>
            <pc:sldMk cId="4006941272" sldId="2147471633"/>
            <ac:spMk id="24" creationId="{7DB83241-7E18-C6A6-18B4-981AB59D186C}"/>
          </ac:spMkLst>
        </pc:spChg>
      </pc:sldChg>
      <pc:sldChg chg="addSp delSp modSp add del mod modClrScheme chgLayout">
        <pc:chgData name="Adrien Dallas (LU)" userId="52fe1d5b-7051-4c3e-9bc6-130eb8f9415a" providerId="ADAL" clId="{069E725D-AF43-40DD-8449-16B68B368A57}" dt="2025-11-24T20:23:54.089" v="2706" actId="478"/>
        <pc:sldMkLst>
          <pc:docMk/>
          <pc:sldMk cId="413933807" sldId="2147471634"/>
        </pc:sldMkLst>
        <pc:spChg chg="mod ord">
          <ac:chgData name="Adrien Dallas (LU)" userId="52fe1d5b-7051-4c3e-9bc6-130eb8f9415a" providerId="ADAL" clId="{069E725D-AF43-40DD-8449-16B68B368A57}" dt="2025-11-24T19:00:42.245" v="1786" actId="700"/>
          <ac:spMkLst>
            <pc:docMk/>
            <pc:sldMk cId="413933807" sldId="2147471634"/>
            <ac:spMk id="2" creationId="{E0CF27CB-BAC2-4FCD-3390-A5CA82EEA488}"/>
          </ac:spMkLst>
        </pc:spChg>
        <pc:spChg chg="add del mod">
          <ac:chgData name="Adrien Dallas (LU)" userId="52fe1d5b-7051-4c3e-9bc6-130eb8f9415a" providerId="ADAL" clId="{069E725D-AF43-40DD-8449-16B68B368A57}" dt="2025-11-24T19:01:49.396" v="1860" actId="1038"/>
          <ac:spMkLst>
            <pc:docMk/>
            <pc:sldMk cId="413933807" sldId="2147471634"/>
            <ac:spMk id="4" creationId="{1C020688-7E9F-BA64-C435-7121547013B8}"/>
          </ac:spMkLst>
        </pc:spChg>
        <pc:spChg chg="mod">
          <ac:chgData name="Adrien Dallas (LU)" userId="52fe1d5b-7051-4c3e-9bc6-130eb8f9415a" providerId="ADAL" clId="{069E725D-AF43-40DD-8449-16B68B368A57}" dt="2025-11-24T18:53:52.847" v="1609" actId="207"/>
          <ac:spMkLst>
            <pc:docMk/>
            <pc:sldMk cId="413933807" sldId="2147471634"/>
            <ac:spMk id="5" creationId="{BC93F89A-3D23-5294-E3BD-7C12C495CBAA}"/>
          </ac:spMkLst>
        </pc:spChg>
        <pc:spChg chg="mod ord">
          <ac:chgData name="Adrien Dallas (LU)" userId="52fe1d5b-7051-4c3e-9bc6-130eb8f9415a" providerId="ADAL" clId="{069E725D-AF43-40DD-8449-16B68B368A57}" dt="2025-11-24T19:01:49.396" v="1860" actId="1038"/>
          <ac:spMkLst>
            <pc:docMk/>
            <pc:sldMk cId="413933807" sldId="2147471634"/>
            <ac:spMk id="7" creationId="{69F1859F-0C3A-4816-5A71-A1185606E9FF}"/>
          </ac:spMkLst>
        </pc:spChg>
      </pc:sldChg>
      <pc:sldChg chg="add del">
        <pc:chgData name="Adrien Dallas (LU)" userId="52fe1d5b-7051-4c3e-9bc6-130eb8f9415a" providerId="ADAL" clId="{069E725D-AF43-40DD-8449-16B68B368A57}" dt="2025-11-18T13:42:55.929" v="894" actId="2696"/>
        <pc:sldMkLst>
          <pc:docMk/>
          <pc:sldMk cId="4188494099" sldId="2147471634"/>
        </pc:sldMkLst>
      </pc:sldChg>
      <pc:sldChg chg="addSp delSp modSp add mod modClrScheme chgLayout">
        <pc:chgData name="Adrien Dallas (LU)" userId="52fe1d5b-7051-4c3e-9bc6-130eb8f9415a" providerId="ADAL" clId="{069E725D-AF43-40DD-8449-16B68B368A57}" dt="2025-11-24T20:23:55.547" v="2707" actId="478"/>
        <pc:sldMkLst>
          <pc:docMk/>
          <pc:sldMk cId="76139050" sldId="2147471635"/>
        </pc:sldMkLst>
        <pc:spChg chg="mod ord">
          <ac:chgData name="Adrien Dallas (LU)" userId="52fe1d5b-7051-4c3e-9bc6-130eb8f9415a" providerId="ADAL" clId="{069E725D-AF43-40DD-8449-16B68B368A57}" dt="2025-11-24T19:00:42.245" v="1786" actId="700"/>
          <ac:spMkLst>
            <pc:docMk/>
            <pc:sldMk cId="76139050" sldId="2147471635"/>
            <ac:spMk id="2" creationId="{A4865BB2-4106-F2A0-A459-F08D72025033}"/>
          </ac:spMkLst>
        </pc:spChg>
        <pc:spChg chg="add del mod">
          <ac:chgData name="Adrien Dallas (LU)" userId="52fe1d5b-7051-4c3e-9bc6-130eb8f9415a" providerId="ADAL" clId="{069E725D-AF43-40DD-8449-16B68B368A57}" dt="2025-11-24T19:01:29.420" v="1828" actId="1035"/>
          <ac:spMkLst>
            <pc:docMk/>
            <pc:sldMk cId="76139050" sldId="2147471635"/>
            <ac:spMk id="4" creationId="{3C3E497C-86C2-6415-8F78-2532C87A4D24}"/>
          </ac:spMkLst>
        </pc:spChg>
        <pc:spChg chg="mod ord">
          <ac:chgData name="Adrien Dallas (LU)" userId="52fe1d5b-7051-4c3e-9bc6-130eb8f9415a" providerId="ADAL" clId="{069E725D-AF43-40DD-8449-16B68B368A57}" dt="2025-11-24T19:01:29.420" v="1828" actId="1035"/>
          <ac:spMkLst>
            <pc:docMk/>
            <pc:sldMk cId="76139050" sldId="2147471635"/>
            <ac:spMk id="7" creationId="{1380211F-B4BD-FEBE-5FD8-2B01F1D44235}"/>
          </ac:spMkLst>
        </pc:spChg>
        <pc:graphicFrameChg chg="add del">
          <ac:chgData name="Adrien Dallas (LU)" userId="52fe1d5b-7051-4c3e-9bc6-130eb8f9415a" providerId="ADAL" clId="{069E725D-AF43-40DD-8449-16B68B368A57}" dt="2025-11-24T19:01:07.447" v="1795" actId="478"/>
          <ac:graphicFrameMkLst>
            <pc:docMk/>
            <pc:sldMk cId="76139050" sldId="2147471635"/>
            <ac:graphicFrameMk id="11" creationId="{F7AF6DE0-060C-0A78-6BE7-9197FC0893C6}"/>
          </ac:graphicFrameMkLst>
        </pc:graphicFrameChg>
      </pc:sldChg>
      <pc:sldChg chg="add del">
        <pc:chgData name="Adrien Dallas (LU)" userId="52fe1d5b-7051-4c3e-9bc6-130eb8f9415a" providerId="ADAL" clId="{069E725D-AF43-40DD-8449-16B68B368A57}" dt="2025-11-18T13:42:55.929" v="894" actId="2696"/>
        <pc:sldMkLst>
          <pc:docMk/>
          <pc:sldMk cId="3884064259" sldId="2147471635"/>
        </pc:sldMkLst>
      </pc:sldChg>
      <pc:sldChg chg="modSp add mod">
        <pc:chgData name="Adrien Dallas (LU)" userId="52fe1d5b-7051-4c3e-9bc6-130eb8f9415a" providerId="ADAL" clId="{069E725D-AF43-40DD-8449-16B68B368A57}" dt="2025-11-17T18:02:36.700" v="872" actId="20577"/>
        <pc:sldMkLst>
          <pc:docMk/>
          <pc:sldMk cId="1865854814" sldId="2147471636"/>
        </pc:sldMkLst>
        <pc:spChg chg="mod">
          <ac:chgData name="Adrien Dallas (LU)" userId="52fe1d5b-7051-4c3e-9bc6-130eb8f9415a" providerId="ADAL" clId="{069E725D-AF43-40DD-8449-16B68B368A57}" dt="2025-11-17T18:02:36.700" v="872" actId="20577"/>
          <ac:spMkLst>
            <pc:docMk/>
            <pc:sldMk cId="1865854814" sldId="2147471636"/>
            <ac:spMk id="2" creationId="{12DBF121-4939-9A21-A839-230CC776A674}"/>
          </ac:spMkLst>
        </pc:spChg>
      </pc:sldChg>
      <pc:sldChg chg="modSp new del mod">
        <pc:chgData name="Adrien Dallas (LU)" userId="52fe1d5b-7051-4c3e-9bc6-130eb8f9415a" providerId="ADAL" clId="{069E725D-AF43-40DD-8449-16B68B368A57}" dt="2025-11-18T16:25:49.351" v="920" actId="2696"/>
        <pc:sldMkLst>
          <pc:docMk/>
          <pc:sldMk cId="1064925053" sldId="2147471637"/>
        </pc:sldMkLst>
      </pc:sldChg>
      <pc:sldChg chg="addSp delSp modSp add mod ord modClrScheme chgLayout">
        <pc:chgData name="Adrien Dallas (LU)" userId="52fe1d5b-7051-4c3e-9bc6-130eb8f9415a" providerId="ADAL" clId="{069E725D-AF43-40DD-8449-16B68B368A57}" dt="2025-11-24T18:43:22.160" v="1196" actId="700"/>
        <pc:sldMkLst>
          <pc:docMk/>
          <pc:sldMk cId="3327229732" sldId="2147471637"/>
        </pc:sldMkLst>
        <pc:spChg chg="mod ord">
          <ac:chgData name="Adrien Dallas (LU)" userId="52fe1d5b-7051-4c3e-9bc6-130eb8f9415a" providerId="ADAL" clId="{069E725D-AF43-40DD-8449-16B68B368A57}" dt="2025-11-24T18:43:22.160" v="1196" actId="700"/>
          <ac:spMkLst>
            <pc:docMk/>
            <pc:sldMk cId="3327229732" sldId="2147471637"/>
            <ac:spMk id="2" creationId="{740285CD-43A2-8149-0F10-49508B72C645}"/>
          </ac:spMkLst>
        </pc:spChg>
        <pc:spChg chg="add mod ord">
          <ac:chgData name="Adrien Dallas (LU)" userId="52fe1d5b-7051-4c3e-9bc6-130eb8f9415a" providerId="ADAL" clId="{069E725D-AF43-40DD-8449-16B68B368A57}" dt="2025-11-24T18:43:22.160" v="1196" actId="700"/>
          <ac:spMkLst>
            <pc:docMk/>
            <pc:sldMk cId="3327229732" sldId="2147471637"/>
            <ac:spMk id="4" creationId="{1055DFF8-C62D-A97A-4C82-D2547CECA4E0}"/>
          </ac:spMkLst>
        </pc:spChg>
        <pc:spChg chg="add mod ord">
          <ac:chgData name="Adrien Dallas (LU)" userId="52fe1d5b-7051-4c3e-9bc6-130eb8f9415a" providerId="ADAL" clId="{069E725D-AF43-40DD-8449-16B68B368A57}" dt="2025-11-24T18:43:22.160" v="1196" actId="700"/>
          <ac:spMkLst>
            <pc:docMk/>
            <pc:sldMk cId="3327229732" sldId="2147471637"/>
            <ac:spMk id="5" creationId="{07230274-AF29-3217-ADD7-B0EAE78C648B}"/>
          </ac:spMkLst>
        </pc:spChg>
      </pc:sldChg>
      <pc:sldChg chg="addSp delSp modSp add mod modClrScheme chgLayout">
        <pc:chgData name="Adrien Dallas (LU)" userId="52fe1d5b-7051-4c3e-9bc6-130eb8f9415a" providerId="ADAL" clId="{069E725D-AF43-40DD-8449-16B68B368A57}" dt="2025-11-24T18:54:24.049" v="1626" actId="1038"/>
        <pc:sldMkLst>
          <pc:docMk/>
          <pc:sldMk cId="3515176386" sldId="2147471638"/>
        </pc:sldMkLst>
        <pc:spChg chg="mod ord">
          <ac:chgData name="Adrien Dallas (LU)" userId="52fe1d5b-7051-4c3e-9bc6-130eb8f9415a" providerId="ADAL" clId="{069E725D-AF43-40DD-8449-16B68B368A57}" dt="2025-11-24T18:54:24.049" v="1626" actId="1038"/>
          <ac:spMkLst>
            <pc:docMk/>
            <pc:sldMk cId="3515176386" sldId="2147471638"/>
            <ac:spMk id="2" creationId="{C4C41598-CDAD-C7A4-8C81-46999C6905AB}"/>
          </ac:spMkLst>
        </pc:spChg>
      </pc:sldChg>
      <pc:sldChg chg="delSp modSp add mod">
        <pc:chgData name="Adrien Dallas (LU)" userId="52fe1d5b-7051-4c3e-9bc6-130eb8f9415a" providerId="ADAL" clId="{069E725D-AF43-40DD-8449-16B68B368A57}" dt="2025-11-24T20:20:49.431" v="2662" actId="478"/>
        <pc:sldMkLst>
          <pc:docMk/>
          <pc:sldMk cId="4089179591" sldId="2147471639"/>
        </pc:sldMkLst>
        <pc:spChg chg="mod">
          <ac:chgData name="Adrien Dallas (LU)" userId="52fe1d5b-7051-4c3e-9bc6-130eb8f9415a" providerId="ADAL" clId="{069E725D-AF43-40DD-8449-16B68B368A57}" dt="2025-11-20T12:38:06.595" v="989" actId="1076"/>
          <ac:spMkLst>
            <pc:docMk/>
            <pc:sldMk cId="4089179591" sldId="2147471639"/>
            <ac:spMk id="4" creationId="{4A1F08A7-8447-0023-9C93-5C1125177190}"/>
          </ac:spMkLst>
        </pc:spChg>
        <pc:spChg chg="mod">
          <ac:chgData name="Adrien Dallas (LU)" userId="52fe1d5b-7051-4c3e-9bc6-130eb8f9415a" providerId="ADAL" clId="{069E725D-AF43-40DD-8449-16B68B368A57}" dt="2025-11-20T12:37:55.342" v="987" actId="20577"/>
          <ac:spMkLst>
            <pc:docMk/>
            <pc:sldMk cId="4089179591" sldId="2147471639"/>
            <ac:spMk id="8" creationId="{239FE62C-01BE-A6CD-E0A0-1B046F7093DF}"/>
          </ac:spMkLst>
        </pc:spChg>
        <pc:spChg chg="mod">
          <ac:chgData name="Adrien Dallas (LU)" userId="52fe1d5b-7051-4c3e-9bc6-130eb8f9415a" providerId="ADAL" clId="{069E725D-AF43-40DD-8449-16B68B368A57}" dt="2025-11-20T12:37:51.068" v="984"/>
          <ac:spMkLst>
            <pc:docMk/>
            <pc:sldMk cId="4089179591" sldId="2147471639"/>
            <ac:spMk id="6310" creationId="{7D3903B8-FCEE-0EC2-C612-E4C7895CAE17}"/>
          </ac:spMkLst>
        </pc:spChg>
      </pc:sldChg>
      <pc:sldChg chg="delSp modSp add mod">
        <pc:chgData name="Adrien Dallas (LU)" userId="52fe1d5b-7051-4c3e-9bc6-130eb8f9415a" providerId="ADAL" clId="{069E725D-AF43-40DD-8449-16B68B368A57}" dt="2025-11-24T20:21:31.658" v="2677" actId="478"/>
        <pc:sldMkLst>
          <pc:docMk/>
          <pc:sldMk cId="938420361" sldId="2147471640"/>
        </pc:sldMkLst>
        <pc:spChg chg="mod">
          <ac:chgData name="Adrien Dallas (LU)" userId="52fe1d5b-7051-4c3e-9bc6-130eb8f9415a" providerId="ADAL" clId="{069E725D-AF43-40DD-8449-16B68B368A57}" dt="2025-11-20T12:38:53.137" v="1025" actId="20577"/>
          <ac:spMkLst>
            <pc:docMk/>
            <pc:sldMk cId="938420361" sldId="2147471640"/>
            <ac:spMk id="8" creationId="{B2DB1016-EB4E-A5ED-85B9-5A545FE512ED}"/>
          </ac:spMkLst>
        </pc:spChg>
        <pc:spChg chg="mod">
          <ac:chgData name="Adrien Dallas (LU)" userId="52fe1d5b-7051-4c3e-9bc6-130eb8f9415a" providerId="ADAL" clId="{069E725D-AF43-40DD-8449-16B68B368A57}" dt="2025-11-20T12:39:32.778" v="1114" actId="20577"/>
          <ac:spMkLst>
            <pc:docMk/>
            <pc:sldMk cId="938420361" sldId="2147471640"/>
            <ac:spMk id="6310" creationId="{CBB924C6-322B-AAD2-160B-7F2C1B75A914}"/>
          </ac:spMkLst>
        </pc:spChg>
      </pc:sldChg>
      <pc:sldChg chg="delSp modSp add mod">
        <pc:chgData name="Adrien Dallas (LU)" userId="52fe1d5b-7051-4c3e-9bc6-130eb8f9415a" providerId="ADAL" clId="{069E725D-AF43-40DD-8449-16B68B368A57}" dt="2025-11-24T20:23:06.311" v="2697" actId="478"/>
        <pc:sldMkLst>
          <pc:docMk/>
          <pc:sldMk cId="2944391986" sldId="2147471641"/>
        </pc:sldMkLst>
        <pc:spChg chg="mod">
          <ac:chgData name="Adrien Dallas (LU)" userId="52fe1d5b-7051-4c3e-9bc6-130eb8f9415a" providerId="ADAL" clId="{069E725D-AF43-40DD-8449-16B68B368A57}" dt="2025-11-20T12:39:52.560" v="1118" actId="20577"/>
          <ac:spMkLst>
            <pc:docMk/>
            <pc:sldMk cId="2944391986" sldId="2147471641"/>
            <ac:spMk id="8" creationId="{14D38F18-FDEB-8AE1-3535-2CBC9663E3E4}"/>
          </ac:spMkLst>
        </pc:spChg>
      </pc:sldChg>
      <pc:sldChg chg="delSp modSp add mod">
        <pc:chgData name="Adrien Dallas (LU)" userId="52fe1d5b-7051-4c3e-9bc6-130eb8f9415a" providerId="ADAL" clId="{069E725D-AF43-40DD-8449-16B68B368A57}" dt="2025-11-24T20:24:10.730" v="2715" actId="478"/>
        <pc:sldMkLst>
          <pc:docMk/>
          <pc:sldMk cId="1999684778" sldId="2147471642"/>
        </pc:sldMkLst>
        <pc:spChg chg="mod">
          <ac:chgData name="Adrien Dallas (LU)" userId="52fe1d5b-7051-4c3e-9bc6-130eb8f9415a" providerId="ADAL" clId="{069E725D-AF43-40DD-8449-16B68B368A57}" dt="2025-11-20T12:40:06.983" v="1121" actId="20577"/>
          <ac:spMkLst>
            <pc:docMk/>
            <pc:sldMk cId="1999684778" sldId="2147471642"/>
            <ac:spMk id="8" creationId="{CEECAF4E-4E48-18B6-5AA8-43CF3D3D49BB}"/>
          </ac:spMkLst>
        </pc:spChg>
        <pc:spChg chg="mod">
          <ac:chgData name="Adrien Dallas (LU)" userId="52fe1d5b-7051-4c3e-9bc6-130eb8f9415a" providerId="ADAL" clId="{069E725D-AF43-40DD-8449-16B68B368A57}" dt="2025-11-20T12:40:14.801" v="1138" actId="20577"/>
          <ac:spMkLst>
            <pc:docMk/>
            <pc:sldMk cId="1999684778" sldId="2147471642"/>
            <ac:spMk id="6310" creationId="{0416ABFA-906C-A4FD-F969-0C0344126958}"/>
          </ac:spMkLst>
        </pc:spChg>
      </pc:sldChg>
      <pc:sldChg chg="add del">
        <pc:chgData name="Adrien Dallas (LU)" userId="52fe1d5b-7051-4c3e-9bc6-130eb8f9415a" providerId="ADAL" clId="{069E725D-AF43-40DD-8449-16B68B368A57}" dt="2025-11-20T12:40:20.941" v="1140" actId="47"/>
        <pc:sldMkLst>
          <pc:docMk/>
          <pc:sldMk cId="3562305768" sldId="2147471643"/>
        </pc:sldMkLst>
      </pc:sldChg>
      <pc:sldChg chg="delSp modSp add mod">
        <pc:chgData name="Adrien Dallas (LU)" userId="52fe1d5b-7051-4c3e-9bc6-130eb8f9415a" providerId="ADAL" clId="{069E725D-AF43-40DD-8449-16B68B368A57}" dt="2025-11-24T20:24:55.355" v="2731" actId="478"/>
        <pc:sldMkLst>
          <pc:docMk/>
          <pc:sldMk cId="3611623957" sldId="2147471643"/>
        </pc:sldMkLst>
        <pc:spChg chg="mod">
          <ac:chgData name="Adrien Dallas (LU)" userId="52fe1d5b-7051-4c3e-9bc6-130eb8f9415a" providerId="ADAL" clId="{069E725D-AF43-40DD-8449-16B68B368A57}" dt="2025-11-20T12:40:30.976" v="1145" actId="20577"/>
          <ac:spMkLst>
            <pc:docMk/>
            <pc:sldMk cId="3611623957" sldId="2147471643"/>
            <ac:spMk id="8" creationId="{6B27207A-A173-AACF-06BB-41F30802C3AE}"/>
          </ac:spMkLst>
        </pc:spChg>
        <pc:spChg chg="mod">
          <ac:chgData name="Adrien Dallas (LU)" userId="52fe1d5b-7051-4c3e-9bc6-130eb8f9415a" providerId="ADAL" clId="{069E725D-AF43-40DD-8449-16B68B368A57}" dt="2025-11-20T12:40:43.259" v="1182" actId="20577"/>
          <ac:spMkLst>
            <pc:docMk/>
            <pc:sldMk cId="3611623957" sldId="2147471643"/>
            <ac:spMk id="6310" creationId="{79020F99-E1D3-7F0B-29F8-6EC886E2E21C}"/>
          </ac:spMkLst>
        </pc:spChg>
      </pc:sldChg>
      <pc:sldChg chg="delSp modSp add mod">
        <pc:chgData name="Adrien Dallas (LU)" userId="52fe1d5b-7051-4c3e-9bc6-130eb8f9415a" providerId="ADAL" clId="{069E725D-AF43-40DD-8449-16B68B368A57}" dt="2025-11-24T20:25:50.377" v="2761" actId="478"/>
        <pc:sldMkLst>
          <pc:docMk/>
          <pc:sldMk cId="50391675" sldId="2147471644"/>
        </pc:sldMkLst>
        <pc:spChg chg="mod">
          <ac:chgData name="Adrien Dallas (LU)" userId="52fe1d5b-7051-4c3e-9bc6-130eb8f9415a" providerId="ADAL" clId="{069E725D-AF43-40DD-8449-16B68B368A57}" dt="2025-11-24T19:11:37.103" v="2598" actId="1038"/>
          <ac:spMkLst>
            <pc:docMk/>
            <pc:sldMk cId="50391675" sldId="2147471644"/>
            <ac:spMk id="8" creationId="{01366196-88F4-A17F-FAF1-0DC3DCF33CFC}"/>
          </ac:spMkLst>
        </pc:spChg>
      </pc:sldChg>
      <pc:sldChg chg="add del">
        <pc:chgData name="Adrien Dallas (LU)" userId="52fe1d5b-7051-4c3e-9bc6-130eb8f9415a" providerId="ADAL" clId="{069E725D-AF43-40DD-8449-16B68B368A57}" dt="2025-11-20T12:40:53.531" v="1185" actId="47"/>
        <pc:sldMkLst>
          <pc:docMk/>
          <pc:sldMk cId="400224443" sldId="2147471644"/>
        </pc:sldMkLst>
      </pc:sldChg>
      <pc:sldMasterChg chg="delSldLayout">
        <pc:chgData name="Adrien Dallas (LU)" userId="52fe1d5b-7051-4c3e-9bc6-130eb8f9415a" providerId="ADAL" clId="{069E725D-AF43-40DD-8449-16B68B368A57}" dt="2025-11-20T12:40:59.750" v="1187" actId="47"/>
        <pc:sldMasterMkLst>
          <pc:docMk/>
          <pc:sldMasterMk cId="0" sldId="2147483648"/>
        </pc:sldMasterMkLst>
        <pc:sldLayoutChg chg="del">
          <pc:chgData name="Adrien Dallas (LU)" userId="52fe1d5b-7051-4c3e-9bc6-130eb8f9415a" providerId="ADAL" clId="{069E725D-AF43-40DD-8449-16B68B368A57}" dt="2025-11-18T14:58:19.104" v="905" actId="47"/>
          <pc:sldLayoutMkLst>
            <pc:docMk/>
            <pc:sldMasterMk cId="0" sldId="2147483648"/>
            <pc:sldLayoutMk cId="0" sldId="2147483651"/>
          </pc:sldLayoutMkLst>
        </pc:sldLayoutChg>
        <pc:sldLayoutChg chg="del">
          <pc:chgData name="Adrien Dallas (LU)" userId="52fe1d5b-7051-4c3e-9bc6-130eb8f9415a" providerId="ADAL" clId="{069E725D-AF43-40DD-8449-16B68B368A57}" dt="2025-11-20T12:40:59.750" v="1187" actId="47"/>
          <pc:sldLayoutMkLst>
            <pc:docMk/>
            <pc:sldMasterMk cId="0" sldId="2147483648"/>
            <pc:sldLayoutMk cId="0" sldId="2147483652"/>
          </pc:sldLayoutMkLst>
        </pc:sldLayoutChg>
        <pc:sldLayoutChg chg="del">
          <pc:chgData name="Adrien Dallas (LU)" userId="52fe1d5b-7051-4c3e-9bc6-130eb8f9415a" providerId="ADAL" clId="{069E725D-AF43-40DD-8449-16B68B368A57}" dt="2025-11-20T10:15:04.077" v="968" actId="47"/>
          <pc:sldLayoutMkLst>
            <pc:docMk/>
            <pc:sldMasterMk cId="0" sldId="2147483648"/>
            <pc:sldLayoutMk cId="0" sldId="2147483654"/>
          </pc:sldLayoutMkLst>
        </pc:sldLayoutChg>
        <pc:sldLayoutChg chg="del">
          <pc:chgData name="Adrien Dallas (LU)" userId="52fe1d5b-7051-4c3e-9bc6-130eb8f9415a" providerId="ADAL" clId="{069E725D-AF43-40DD-8449-16B68B368A57}" dt="2025-11-20T12:37:52.837" v="985" actId="47"/>
          <pc:sldLayoutMkLst>
            <pc:docMk/>
            <pc:sldMasterMk cId="0" sldId="2147483648"/>
            <pc:sldLayoutMk cId="0" sldId="2147483655"/>
          </pc:sldLayoutMkLst>
        </pc:sldLayoutChg>
        <pc:sldLayoutChg chg="del">
          <pc:chgData name="Adrien Dallas (LU)" userId="52fe1d5b-7051-4c3e-9bc6-130eb8f9415a" providerId="ADAL" clId="{069E725D-AF43-40DD-8449-16B68B368A57}" dt="2025-11-20T10:15:02.151" v="957" actId="47"/>
          <pc:sldLayoutMkLst>
            <pc:docMk/>
            <pc:sldMasterMk cId="0" sldId="2147483648"/>
            <pc:sldLayoutMk cId="0" sldId="2147483656"/>
          </pc:sldLayoutMkLst>
        </pc:sldLayoutChg>
        <pc:sldLayoutChg chg="del">
          <pc:chgData name="Adrien Dallas (LU)" userId="52fe1d5b-7051-4c3e-9bc6-130eb8f9415a" providerId="ADAL" clId="{069E725D-AF43-40DD-8449-16B68B368A57}" dt="2025-11-18T12:51:00.659" v="884" actId="47"/>
          <pc:sldLayoutMkLst>
            <pc:docMk/>
            <pc:sldMasterMk cId="0" sldId="2147483648"/>
            <pc:sldLayoutMk cId="1666772177" sldId="2147483786"/>
          </pc:sldLayoutMkLst>
        </pc:sldLayoutChg>
        <pc:sldLayoutChg chg="del">
          <pc:chgData name="Adrien Dallas (LU)" userId="52fe1d5b-7051-4c3e-9bc6-130eb8f9415a" providerId="ADAL" clId="{069E725D-AF43-40DD-8449-16B68B368A57}" dt="2025-11-20T12:39:50.166" v="1116" actId="47"/>
          <pc:sldLayoutMkLst>
            <pc:docMk/>
            <pc:sldMasterMk cId="0" sldId="2147483648"/>
            <pc:sldLayoutMk cId="1161003740" sldId="2147483789"/>
          </pc:sldLayoutMkLst>
        </pc:sldLayoutChg>
        <pc:sldLayoutChg chg="del">
          <pc:chgData name="Adrien Dallas (LU)" userId="52fe1d5b-7051-4c3e-9bc6-130eb8f9415a" providerId="ADAL" clId="{069E725D-AF43-40DD-8449-16B68B368A57}" dt="2025-11-18T13:29:37.583" v="892" actId="2696"/>
          <pc:sldLayoutMkLst>
            <pc:docMk/>
            <pc:sldMasterMk cId="0" sldId="2147483648"/>
            <pc:sldLayoutMk cId="3773876209" sldId="2147483792"/>
          </pc:sldLayoutMkLst>
        </pc:sldLayoutChg>
      </pc:sldMasterChg>
    </pc:docChg>
  </pc:docChgLst>
  <pc:docChgLst>
    <pc:chgData name="Alexandra Mikula (LU)" userId="cc1c7a06-b123-44d5-b63b-ba42c9b58f30" providerId="ADAL" clId="{4485872D-C295-4D7E-A5E4-67BD795A1957}"/>
    <pc:docChg chg="custSel modSld">
      <pc:chgData name="Alexandra Mikula (LU)" userId="cc1c7a06-b123-44d5-b63b-ba42c9b58f30" providerId="ADAL" clId="{4485872D-C295-4D7E-A5E4-67BD795A1957}" dt="2024-12-06T09:34:00.710" v="2" actId="1076"/>
      <pc:docMkLst>
        <pc:docMk/>
      </pc:docMkLst>
      <pc:sldChg chg="addSp delSp modSp mod">
        <pc:chgData name="Alexandra Mikula (LU)" userId="cc1c7a06-b123-44d5-b63b-ba42c9b58f30" providerId="ADAL" clId="{4485872D-C295-4D7E-A5E4-67BD795A1957}" dt="2024-12-06T09:34:00.710" v="2" actId="1076"/>
        <pc:sldMkLst>
          <pc:docMk/>
          <pc:sldMk cId="884152459" sldId="2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3F65C-E1B0-4D31-9579-756E289355A5}"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US"/>
        </a:p>
      </dgm:t>
    </dgm:pt>
    <dgm:pt modelId="{5DB25FB7-8BD2-49F5-AFD5-81D7ED2E7433}">
      <dgm:prSet phldrT="[Text]"/>
      <dgm:spPr>
        <a:solidFill>
          <a:schemeClr val="accent1"/>
        </a:solidFill>
      </dgm:spPr>
      <dgm:t>
        <a:bodyPr/>
        <a:lstStyle/>
        <a:p>
          <a:r>
            <a:rPr lang="en-US" dirty="0">
              <a:solidFill>
                <a:schemeClr val="bg1"/>
              </a:solidFill>
              <a:latin typeface="+mn-lt"/>
            </a:rPr>
            <a:t>Price</a:t>
          </a:r>
        </a:p>
      </dgm:t>
    </dgm:pt>
    <dgm:pt modelId="{F48E3F70-BC9F-426A-9EEB-DEFC4D100317}" type="parTrans" cxnId="{BF4271AD-85A1-4E21-AE2F-2E74F0B45A12}">
      <dgm:prSet/>
      <dgm:spPr/>
      <dgm:t>
        <a:bodyPr/>
        <a:lstStyle/>
        <a:p>
          <a:endParaRPr lang="en-US">
            <a:solidFill>
              <a:schemeClr val="tx2"/>
            </a:solidFill>
          </a:endParaRPr>
        </a:p>
      </dgm:t>
    </dgm:pt>
    <dgm:pt modelId="{06512160-D07F-4D88-8957-1159F3D7D329}" type="sibTrans" cxnId="{BF4271AD-85A1-4E21-AE2F-2E74F0B45A12}">
      <dgm:prSet/>
      <dgm:spPr/>
      <dgm:t>
        <a:bodyPr/>
        <a:lstStyle/>
        <a:p>
          <a:endParaRPr lang="en-US">
            <a:solidFill>
              <a:schemeClr val="tx2"/>
            </a:solidFill>
          </a:endParaRPr>
        </a:p>
      </dgm:t>
    </dgm:pt>
    <dgm:pt modelId="{F1A117D4-B31E-4252-9F29-A45103AEBA6B}">
      <dgm:prSet phldrT="[Text]" custT="1"/>
      <dgm:spPr>
        <a:solidFill>
          <a:schemeClr val="accent4">
            <a:lumMod val="20000"/>
            <a:lumOff val="80000"/>
            <a:alpha val="90000"/>
          </a:schemeClr>
        </a:solidFill>
        <a:ln>
          <a:solidFill>
            <a:schemeClr val="accent4">
              <a:lumMod val="20000"/>
              <a:lumOff val="80000"/>
            </a:schemeClr>
          </a:solidFill>
        </a:ln>
      </dgm:spPr>
      <dgm:t>
        <a:bodyPr/>
        <a:lstStyle/>
        <a:p>
          <a:r>
            <a:rPr lang="en-US" sz="1100" b="1" dirty="0">
              <a:solidFill>
                <a:schemeClr val="tx1"/>
              </a:solidFill>
              <a:latin typeface="+mj-lt"/>
            </a:rPr>
            <a:t>Arm’s lengths price</a:t>
          </a:r>
          <a:r>
            <a:rPr lang="en-US" sz="1100" dirty="0">
              <a:solidFill>
                <a:schemeClr val="tx1"/>
              </a:solidFill>
              <a:latin typeface="+mj-lt"/>
            </a:rPr>
            <a:t> = price between two third (unrelated) parties.</a:t>
          </a:r>
        </a:p>
      </dgm:t>
    </dgm:pt>
    <dgm:pt modelId="{1EAD2B40-3BD3-4976-A3A4-19F6A3E66C86}" type="parTrans" cxnId="{824ADF81-53C7-470D-AED4-DC40D3AF3A0D}">
      <dgm:prSet/>
      <dgm:spPr>
        <a:ln>
          <a:solidFill>
            <a:schemeClr val="accent1"/>
          </a:solidFill>
        </a:ln>
      </dgm:spPr>
      <dgm:t>
        <a:bodyPr/>
        <a:lstStyle/>
        <a:p>
          <a:endParaRPr lang="en-US">
            <a:solidFill>
              <a:schemeClr val="tx2"/>
            </a:solidFill>
          </a:endParaRPr>
        </a:p>
      </dgm:t>
    </dgm:pt>
    <dgm:pt modelId="{FD5C3365-1315-4EB6-83FE-675BB8C63C94}" type="sibTrans" cxnId="{824ADF81-53C7-470D-AED4-DC40D3AF3A0D}">
      <dgm:prSet/>
      <dgm:spPr/>
      <dgm:t>
        <a:bodyPr/>
        <a:lstStyle/>
        <a:p>
          <a:endParaRPr lang="en-US">
            <a:solidFill>
              <a:schemeClr val="tx2"/>
            </a:solidFill>
          </a:endParaRPr>
        </a:p>
      </dgm:t>
    </dgm:pt>
    <dgm:pt modelId="{ECD5E859-5B39-4BBF-B79D-0D51DB646777}">
      <dgm:prSet phldrT="[Text]"/>
      <dgm:spPr>
        <a:solidFill>
          <a:schemeClr val="accent1"/>
        </a:solidFill>
      </dgm:spPr>
      <dgm:t>
        <a:bodyPr/>
        <a:lstStyle/>
        <a:p>
          <a:r>
            <a:rPr lang="en-US" dirty="0">
              <a:solidFill>
                <a:schemeClr val="bg1"/>
              </a:solidFill>
              <a:latin typeface="+mn-lt"/>
            </a:rPr>
            <a:t>Transaction</a:t>
          </a:r>
        </a:p>
      </dgm:t>
    </dgm:pt>
    <dgm:pt modelId="{E0AE68DB-6FC1-4C38-845B-7E19C9A29829}" type="parTrans" cxnId="{4068FE2F-54D4-4334-ADEF-3C1DED92DD40}">
      <dgm:prSet/>
      <dgm:spPr/>
      <dgm:t>
        <a:bodyPr/>
        <a:lstStyle/>
        <a:p>
          <a:endParaRPr lang="en-US">
            <a:solidFill>
              <a:schemeClr val="tx2"/>
            </a:solidFill>
          </a:endParaRPr>
        </a:p>
      </dgm:t>
    </dgm:pt>
    <dgm:pt modelId="{8FE081A2-0933-4B60-9FA2-5ADCF6881DB8}" type="sibTrans" cxnId="{4068FE2F-54D4-4334-ADEF-3C1DED92DD40}">
      <dgm:prSet/>
      <dgm:spPr/>
      <dgm:t>
        <a:bodyPr/>
        <a:lstStyle/>
        <a:p>
          <a:endParaRPr lang="en-US">
            <a:solidFill>
              <a:schemeClr val="tx2"/>
            </a:solidFill>
          </a:endParaRPr>
        </a:p>
      </dgm:t>
    </dgm:pt>
    <dgm:pt modelId="{F1F3BF9D-B943-4CB6-8606-D678ED3F36AA}">
      <dgm:prSet phldrT="[Text]" custT="1"/>
      <dgm:spPr>
        <a:solidFill>
          <a:schemeClr val="accent4">
            <a:lumMod val="20000"/>
            <a:lumOff val="80000"/>
            <a:alpha val="90000"/>
          </a:schemeClr>
        </a:solidFill>
        <a:ln>
          <a:solidFill>
            <a:schemeClr val="accent4">
              <a:lumMod val="20000"/>
              <a:lumOff val="80000"/>
            </a:schemeClr>
          </a:solidFill>
        </a:ln>
      </dgm:spPr>
      <dgm:t>
        <a:bodyPr/>
        <a:lstStyle/>
        <a:p>
          <a:r>
            <a:rPr lang="en-US" sz="1100" b="1" dirty="0">
              <a:solidFill>
                <a:schemeClr val="tx1"/>
              </a:solidFill>
              <a:latin typeface="+mj-lt"/>
            </a:rPr>
            <a:t>Goods, Services, Intangible property, Financial transactions, etc</a:t>
          </a:r>
          <a:r>
            <a:rPr lang="en-US" sz="1100" dirty="0">
              <a:solidFill>
                <a:schemeClr val="tx1"/>
              </a:solidFill>
              <a:latin typeface="+mj-lt"/>
            </a:rPr>
            <a:t>..</a:t>
          </a:r>
        </a:p>
      </dgm:t>
    </dgm:pt>
    <dgm:pt modelId="{8D457488-914E-42DB-99D5-43873B69122C}" type="parTrans" cxnId="{54006B3F-72A7-43CB-9FCD-0ED860FE8B74}">
      <dgm:prSet/>
      <dgm:spPr>
        <a:ln>
          <a:solidFill>
            <a:schemeClr val="accent1"/>
          </a:solidFill>
        </a:ln>
      </dgm:spPr>
      <dgm:t>
        <a:bodyPr/>
        <a:lstStyle/>
        <a:p>
          <a:endParaRPr lang="en-US">
            <a:solidFill>
              <a:schemeClr val="tx2"/>
            </a:solidFill>
          </a:endParaRPr>
        </a:p>
      </dgm:t>
    </dgm:pt>
    <dgm:pt modelId="{DECBDB40-F0D9-4C4F-B181-96D20D2A2A4A}" type="sibTrans" cxnId="{54006B3F-72A7-43CB-9FCD-0ED860FE8B74}">
      <dgm:prSet/>
      <dgm:spPr/>
      <dgm:t>
        <a:bodyPr/>
        <a:lstStyle/>
        <a:p>
          <a:endParaRPr lang="en-US">
            <a:solidFill>
              <a:schemeClr val="tx2"/>
            </a:solidFill>
          </a:endParaRPr>
        </a:p>
      </dgm:t>
    </dgm:pt>
    <dgm:pt modelId="{99C1974B-A753-4C50-80D9-722EB187E991}">
      <dgm:prSet phldrT="[Text]"/>
      <dgm:spPr>
        <a:solidFill>
          <a:schemeClr val="accent1"/>
        </a:solidFill>
      </dgm:spPr>
      <dgm:t>
        <a:bodyPr/>
        <a:lstStyle/>
        <a:p>
          <a:r>
            <a:rPr lang="en-US" dirty="0">
              <a:solidFill>
                <a:schemeClr val="bg1"/>
              </a:solidFill>
              <a:latin typeface="+mn-lt"/>
            </a:rPr>
            <a:t>Related parties</a:t>
          </a:r>
        </a:p>
      </dgm:t>
    </dgm:pt>
    <dgm:pt modelId="{F7947792-22A3-4CB3-B20E-A0881FCB8320}" type="parTrans" cxnId="{66448144-288D-4E41-8D46-6CFF1590BD75}">
      <dgm:prSet/>
      <dgm:spPr/>
      <dgm:t>
        <a:bodyPr/>
        <a:lstStyle/>
        <a:p>
          <a:endParaRPr lang="en-US">
            <a:solidFill>
              <a:schemeClr val="tx2"/>
            </a:solidFill>
          </a:endParaRPr>
        </a:p>
      </dgm:t>
    </dgm:pt>
    <dgm:pt modelId="{E739F608-477C-4806-B663-394D05D4D386}" type="sibTrans" cxnId="{66448144-288D-4E41-8D46-6CFF1590BD75}">
      <dgm:prSet/>
      <dgm:spPr/>
      <dgm:t>
        <a:bodyPr/>
        <a:lstStyle/>
        <a:p>
          <a:endParaRPr lang="en-US">
            <a:solidFill>
              <a:schemeClr val="tx2"/>
            </a:solidFill>
          </a:endParaRPr>
        </a:p>
      </dgm:t>
    </dgm:pt>
    <dgm:pt modelId="{BDE6FEF7-A569-40B5-A9A1-DE0253CAB221}">
      <dgm:prSet phldrT="[Text]" custT="1"/>
      <dgm:spPr>
        <a:solidFill>
          <a:schemeClr val="accent4">
            <a:lumMod val="20000"/>
            <a:lumOff val="80000"/>
            <a:alpha val="90000"/>
          </a:schemeClr>
        </a:solidFill>
        <a:ln>
          <a:solidFill>
            <a:schemeClr val="accent4">
              <a:lumMod val="20000"/>
              <a:lumOff val="80000"/>
            </a:schemeClr>
          </a:solidFill>
        </a:ln>
      </dgm:spPr>
      <dgm:t>
        <a:bodyPr/>
        <a:lstStyle/>
        <a:p>
          <a:r>
            <a:rPr lang="en-US" sz="1100" b="1" i="0" dirty="0">
              <a:solidFill>
                <a:schemeClr val="tx1"/>
              </a:solidFill>
              <a:latin typeface="+mj-lt"/>
            </a:rPr>
            <a:t>Enterprise/persons participate directly or indirectly in the </a:t>
          </a:r>
          <a:r>
            <a:rPr lang="en-US" sz="1100" b="1" i="0" u="none" dirty="0">
              <a:solidFill>
                <a:schemeClr val="tx1"/>
              </a:solidFill>
              <a:latin typeface="+mj-lt"/>
            </a:rPr>
            <a:t>management, control or capital</a:t>
          </a:r>
          <a:r>
            <a:rPr lang="en-US" sz="1100" b="1" i="0" dirty="0">
              <a:solidFill>
                <a:schemeClr val="tx1"/>
              </a:solidFill>
              <a:latin typeface="+mj-lt"/>
            </a:rPr>
            <a:t> of an enterprise. </a:t>
          </a:r>
        </a:p>
      </dgm:t>
    </dgm:pt>
    <dgm:pt modelId="{E81C6502-044B-4ED9-A440-5ABD5886BF96}" type="parTrans" cxnId="{9794AFA1-D7B1-4736-B2A0-B59A031CF9C8}">
      <dgm:prSet/>
      <dgm:spPr>
        <a:ln>
          <a:solidFill>
            <a:schemeClr val="accent1"/>
          </a:solidFill>
        </a:ln>
      </dgm:spPr>
      <dgm:t>
        <a:bodyPr/>
        <a:lstStyle/>
        <a:p>
          <a:endParaRPr lang="en-US">
            <a:solidFill>
              <a:schemeClr val="tx2"/>
            </a:solidFill>
          </a:endParaRPr>
        </a:p>
      </dgm:t>
    </dgm:pt>
    <dgm:pt modelId="{2AA529D7-5C4D-4DBD-BE3A-DC94E99FC8DB}" type="sibTrans" cxnId="{9794AFA1-D7B1-4736-B2A0-B59A031CF9C8}">
      <dgm:prSet/>
      <dgm:spPr/>
      <dgm:t>
        <a:bodyPr/>
        <a:lstStyle/>
        <a:p>
          <a:endParaRPr lang="en-US">
            <a:solidFill>
              <a:schemeClr val="tx2"/>
            </a:solidFill>
          </a:endParaRPr>
        </a:p>
      </dgm:t>
    </dgm:pt>
    <dgm:pt modelId="{892705E3-EC98-4D6A-B088-2A700DAE4F42}">
      <dgm:prSet phldrT="[Text]" custT="1"/>
      <dgm:spPr>
        <a:solidFill>
          <a:schemeClr val="accent1"/>
        </a:solidFill>
        <a:ln>
          <a:noFill/>
        </a:ln>
      </dgm:spPr>
      <dgm:t>
        <a:bodyPr/>
        <a:lstStyle/>
        <a:p>
          <a:r>
            <a:rPr lang="en-US" sz="1100" dirty="0">
              <a:solidFill>
                <a:schemeClr val="bg1"/>
              </a:solidFill>
              <a:latin typeface="+mj-lt"/>
            </a:rPr>
            <a:t>How to determine arm’s lengths price? </a:t>
          </a:r>
        </a:p>
        <a:p>
          <a:r>
            <a:rPr lang="en-US" sz="1100" b="1" dirty="0">
              <a:solidFill>
                <a:schemeClr val="bg1"/>
              </a:solidFill>
              <a:latin typeface="+mj-lt"/>
            </a:rPr>
            <a:t>TP methods</a:t>
          </a:r>
          <a:r>
            <a:rPr lang="en-US" sz="1100" dirty="0">
              <a:solidFill>
                <a:schemeClr val="bg1"/>
              </a:solidFill>
              <a:latin typeface="+mj-lt"/>
            </a:rPr>
            <a:t> (</a:t>
          </a:r>
          <a:r>
            <a:rPr lang="en-US" sz="1100" dirty="0" err="1">
              <a:solidFill>
                <a:schemeClr val="bg1"/>
              </a:solidFill>
              <a:latin typeface="+mj-lt"/>
            </a:rPr>
            <a:t>i</a:t>
          </a:r>
          <a:r>
            <a:rPr lang="en-US" sz="1100" dirty="0">
              <a:solidFill>
                <a:schemeClr val="bg1"/>
              </a:solidFill>
              <a:latin typeface="+mj-lt"/>
            </a:rPr>
            <a:t>) Traditional transactional - CUP, Cost plus, Resale price; (ii) Profit based - TNMM, profit split.</a:t>
          </a:r>
        </a:p>
      </dgm:t>
    </dgm:pt>
    <dgm:pt modelId="{5F3CD21B-C884-4447-96A0-04701130794B}" type="parTrans" cxnId="{F8097FF7-B5F9-480F-B460-953F27B3F73C}">
      <dgm:prSet/>
      <dgm:spPr>
        <a:ln>
          <a:solidFill>
            <a:schemeClr val="accent1"/>
          </a:solidFill>
        </a:ln>
      </dgm:spPr>
      <dgm:t>
        <a:bodyPr/>
        <a:lstStyle/>
        <a:p>
          <a:endParaRPr lang="en-US">
            <a:solidFill>
              <a:schemeClr val="tx2"/>
            </a:solidFill>
          </a:endParaRPr>
        </a:p>
      </dgm:t>
    </dgm:pt>
    <dgm:pt modelId="{97A895D3-F558-4E6F-9BA1-A492AD06E18C}" type="sibTrans" cxnId="{F8097FF7-B5F9-480F-B460-953F27B3F73C}">
      <dgm:prSet/>
      <dgm:spPr/>
      <dgm:t>
        <a:bodyPr/>
        <a:lstStyle/>
        <a:p>
          <a:endParaRPr lang="en-US">
            <a:solidFill>
              <a:schemeClr val="tx2"/>
            </a:solidFill>
          </a:endParaRPr>
        </a:p>
      </dgm:t>
    </dgm:pt>
    <dgm:pt modelId="{DE4E2EE7-9D1F-40D7-8E37-2295305F2960}">
      <dgm:prSet phldrT="[Text]" custT="1"/>
      <dgm:spPr>
        <a:solidFill>
          <a:schemeClr val="accent1"/>
        </a:solidFill>
        <a:ln>
          <a:noFill/>
        </a:ln>
      </dgm:spPr>
      <dgm:t>
        <a:bodyPr/>
        <a:lstStyle/>
        <a:p>
          <a:r>
            <a:rPr lang="en-US" sz="1100" dirty="0">
              <a:solidFill>
                <a:schemeClr val="bg1"/>
              </a:solidFill>
              <a:latin typeface="+mj-lt"/>
            </a:rPr>
            <a:t>How to select the TP method? </a:t>
          </a:r>
        </a:p>
        <a:p>
          <a:r>
            <a:rPr lang="en-US" sz="1100" b="1" dirty="0">
              <a:solidFill>
                <a:schemeClr val="bg1"/>
              </a:solidFill>
              <a:latin typeface="+mj-lt"/>
            </a:rPr>
            <a:t>TP analysis </a:t>
          </a:r>
          <a:r>
            <a:rPr lang="en-US" sz="1100" b="0" dirty="0">
              <a:solidFill>
                <a:schemeClr val="bg1"/>
              </a:solidFill>
              <a:latin typeface="+mj-lt"/>
            </a:rPr>
            <a:t>(Facts, Industry, Functional analysis (functions, risks, assets).</a:t>
          </a:r>
        </a:p>
      </dgm:t>
    </dgm:pt>
    <dgm:pt modelId="{22A600BF-156F-46F6-A0A8-F86A29F3F285}" type="parTrans" cxnId="{F374DBA9-DB8F-40CD-969D-58D6FCC6FA78}">
      <dgm:prSet/>
      <dgm:spPr>
        <a:ln>
          <a:solidFill>
            <a:schemeClr val="accent1"/>
          </a:solidFill>
        </a:ln>
      </dgm:spPr>
      <dgm:t>
        <a:bodyPr/>
        <a:lstStyle/>
        <a:p>
          <a:endParaRPr lang="en-US">
            <a:solidFill>
              <a:schemeClr val="tx2"/>
            </a:solidFill>
          </a:endParaRPr>
        </a:p>
      </dgm:t>
    </dgm:pt>
    <dgm:pt modelId="{7748DF5B-79A7-46F5-B6CD-1723D862B782}" type="sibTrans" cxnId="{F374DBA9-DB8F-40CD-969D-58D6FCC6FA78}">
      <dgm:prSet/>
      <dgm:spPr/>
      <dgm:t>
        <a:bodyPr/>
        <a:lstStyle/>
        <a:p>
          <a:endParaRPr lang="en-US">
            <a:solidFill>
              <a:schemeClr val="tx2"/>
            </a:solidFill>
          </a:endParaRPr>
        </a:p>
      </dgm:t>
    </dgm:pt>
    <dgm:pt modelId="{DB6143F7-CC7C-4B69-93CA-75D53C5502DC}">
      <dgm:prSet phldrT="[Text]" custT="1"/>
      <dgm:spPr>
        <a:solidFill>
          <a:schemeClr val="accent1"/>
        </a:solidFill>
        <a:ln>
          <a:noFill/>
        </a:ln>
      </dgm:spPr>
      <dgm:t>
        <a:bodyPr/>
        <a:lstStyle/>
        <a:p>
          <a:r>
            <a:rPr lang="en-US" sz="1100" b="0" dirty="0">
              <a:solidFill>
                <a:schemeClr val="bg1"/>
              </a:solidFill>
              <a:latin typeface="+mj-lt"/>
            </a:rPr>
            <a:t>Application of the </a:t>
          </a:r>
          <a:r>
            <a:rPr lang="en-US" sz="1100" b="0" dirty="0" err="1">
              <a:solidFill>
                <a:schemeClr val="bg1"/>
              </a:solidFill>
              <a:latin typeface="+mj-lt"/>
            </a:rPr>
            <a:t>TP</a:t>
          </a:r>
          <a:r>
            <a:rPr lang="en-US" sz="1100" b="0" dirty="0">
              <a:solidFill>
                <a:schemeClr val="bg1"/>
              </a:solidFill>
              <a:latin typeface="+mj-lt"/>
            </a:rPr>
            <a:t> method? </a:t>
          </a:r>
        </a:p>
        <a:p>
          <a:r>
            <a:rPr lang="en-US" sz="1100" b="1" dirty="0">
              <a:solidFill>
                <a:schemeClr val="bg1"/>
              </a:solidFill>
              <a:latin typeface="+mj-lt"/>
            </a:rPr>
            <a:t>Comparability criteria </a:t>
          </a:r>
          <a:r>
            <a:rPr lang="en-US" sz="1100" b="0" dirty="0">
              <a:solidFill>
                <a:schemeClr val="bg1"/>
              </a:solidFill>
              <a:latin typeface="+mj-lt"/>
            </a:rPr>
            <a:t>(characteristics of the goods/services, functional analysis, economic circumstances, contractual terms, business strategies).</a:t>
          </a:r>
        </a:p>
      </dgm:t>
    </dgm:pt>
    <dgm:pt modelId="{C63B8FF4-185A-49A2-B881-27402C22913C}" type="parTrans" cxnId="{C45CB612-D00C-424B-BA3F-0077F7257123}">
      <dgm:prSet/>
      <dgm:spPr>
        <a:ln>
          <a:solidFill>
            <a:schemeClr val="accent1"/>
          </a:solidFill>
        </a:ln>
      </dgm:spPr>
      <dgm:t>
        <a:bodyPr/>
        <a:lstStyle/>
        <a:p>
          <a:endParaRPr lang="en-US">
            <a:solidFill>
              <a:schemeClr val="tx2"/>
            </a:solidFill>
          </a:endParaRPr>
        </a:p>
      </dgm:t>
    </dgm:pt>
    <dgm:pt modelId="{329332C6-C92B-4D10-BF9D-3F41ACD1FF2C}" type="sibTrans" cxnId="{C45CB612-D00C-424B-BA3F-0077F7257123}">
      <dgm:prSet/>
      <dgm:spPr/>
      <dgm:t>
        <a:bodyPr/>
        <a:lstStyle/>
        <a:p>
          <a:endParaRPr lang="en-US">
            <a:solidFill>
              <a:schemeClr val="tx2"/>
            </a:solidFill>
          </a:endParaRPr>
        </a:p>
      </dgm:t>
    </dgm:pt>
    <dgm:pt modelId="{CBBB35BE-C496-406B-B0BA-8E07125A7C4B}" type="pres">
      <dgm:prSet presAssocID="{5383F65C-E1B0-4D31-9579-756E289355A5}" presName="diagram" presStyleCnt="0">
        <dgm:presLayoutVars>
          <dgm:chPref val="1"/>
          <dgm:dir/>
          <dgm:animOne val="branch"/>
          <dgm:animLvl val="lvl"/>
          <dgm:resizeHandles/>
        </dgm:presLayoutVars>
      </dgm:prSet>
      <dgm:spPr/>
    </dgm:pt>
    <dgm:pt modelId="{DD3FE3C7-2945-4DBD-A60A-6A1CBEFC147E}" type="pres">
      <dgm:prSet presAssocID="{5DB25FB7-8BD2-49F5-AFD5-81D7ED2E7433}" presName="root" presStyleCnt="0"/>
      <dgm:spPr/>
    </dgm:pt>
    <dgm:pt modelId="{915CFC58-4C78-49C3-AAF3-AD7F8422BB4A}" type="pres">
      <dgm:prSet presAssocID="{5DB25FB7-8BD2-49F5-AFD5-81D7ED2E7433}" presName="rootComposite" presStyleCnt="0"/>
      <dgm:spPr/>
    </dgm:pt>
    <dgm:pt modelId="{4EA71550-48F9-4F97-9DC1-A443B8C5F282}" type="pres">
      <dgm:prSet presAssocID="{5DB25FB7-8BD2-49F5-AFD5-81D7ED2E7433}" presName="rootText" presStyleLbl="node1" presStyleIdx="0" presStyleCnt="3" custScaleX="221719" custScaleY="62394"/>
      <dgm:spPr/>
    </dgm:pt>
    <dgm:pt modelId="{A42FAEE5-23C0-4A6B-A27A-0BDF627FCA83}" type="pres">
      <dgm:prSet presAssocID="{5DB25FB7-8BD2-49F5-AFD5-81D7ED2E7433}" presName="rootConnector" presStyleLbl="node1" presStyleIdx="0" presStyleCnt="3"/>
      <dgm:spPr/>
    </dgm:pt>
    <dgm:pt modelId="{A819C5A7-658D-4075-A5DB-D08413A58281}" type="pres">
      <dgm:prSet presAssocID="{5DB25FB7-8BD2-49F5-AFD5-81D7ED2E7433}" presName="childShape" presStyleCnt="0"/>
      <dgm:spPr/>
    </dgm:pt>
    <dgm:pt modelId="{7B6DE7B2-7139-4DCC-B9B0-BB85EDAA0E3B}" type="pres">
      <dgm:prSet presAssocID="{1EAD2B40-3BD3-4976-A3A4-19F6A3E66C86}" presName="Name13" presStyleLbl="parChTrans1D2" presStyleIdx="0" presStyleCnt="6"/>
      <dgm:spPr/>
    </dgm:pt>
    <dgm:pt modelId="{197C4B13-A976-45A0-84F9-2ADF5AAAA6EB}" type="pres">
      <dgm:prSet presAssocID="{F1A117D4-B31E-4252-9F29-A45103AEBA6B}" presName="childText" presStyleLbl="bgAcc1" presStyleIdx="0" presStyleCnt="6" custScaleX="258378" custScaleY="133654" custLinFactNeighborX="-15761">
        <dgm:presLayoutVars>
          <dgm:bulletEnabled val="1"/>
        </dgm:presLayoutVars>
      </dgm:prSet>
      <dgm:spPr/>
    </dgm:pt>
    <dgm:pt modelId="{D073B0CB-2FE4-4661-B71D-9597BDFE3EFA}" type="pres">
      <dgm:prSet presAssocID="{5F3CD21B-C884-4447-96A0-04701130794B}" presName="Name13" presStyleLbl="parChTrans1D2" presStyleIdx="1" presStyleCnt="6"/>
      <dgm:spPr/>
    </dgm:pt>
    <dgm:pt modelId="{786D1458-6C0B-4157-9E83-DB2A83EE045E}" type="pres">
      <dgm:prSet presAssocID="{892705E3-EC98-4D6A-B088-2A700DAE4F42}" presName="childText" presStyleLbl="bgAcc1" presStyleIdx="1" presStyleCnt="6" custScaleX="445514" custScaleY="143941">
        <dgm:presLayoutVars>
          <dgm:bulletEnabled val="1"/>
        </dgm:presLayoutVars>
      </dgm:prSet>
      <dgm:spPr/>
    </dgm:pt>
    <dgm:pt modelId="{408D17C8-F3C2-4191-9320-10DA6BEA9D77}" type="pres">
      <dgm:prSet presAssocID="{22A600BF-156F-46F6-A0A8-F86A29F3F285}" presName="Name13" presStyleLbl="parChTrans1D2" presStyleIdx="2" presStyleCnt="6"/>
      <dgm:spPr/>
    </dgm:pt>
    <dgm:pt modelId="{1F036676-7D26-4665-AD81-5B23E3C9DC3C}" type="pres">
      <dgm:prSet presAssocID="{DE4E2EE7-9D1F-40D7-8E37-2295305F2960}" presName="childText" presStyleLbl="bgAcc1" presStyleIdx="2" presStyleCnt="6" custScaleX="445514" custScaleY="143941">
        <dgm:presLayoutVars>
          <dgm:bulletEnabled val="1"/>
        </dgm:presLayoutVars>
      </dgm:prSet>
      <dgm:spPr/>
    </dgm:pt>
    <dgm:pt modelId="{E661EF0E-E7F9-4F11-A3CF-E346C617E44B}" type="pres">
      <dgm:prSet presAssocID="{C63B8FF4-185A-49A2-B881-27402C22913C}" presName="Name13" presStyleLbl="parChTrans1D2" presStyleIdx="3" presStyleCnt="6"/>
      <dgm:spPr/>
    </dgm:pt>
    <dgm:pt modelId="{0987E19B-6C4B-4390-865B-4E24C174A007}" type="pres">
      <dgm:prSet presAssocID="{DB6143F7-CC7C-4B69-93CA-75D53C5502DC}" presName="childText" presStyleLbl="bgAcc1" presStyleIdx="3" presStyleCnt="6" custScaleX="445514" custScaleY="143941">
        <dgm:presLayoutVars>
          <dgm:bulletEnabled val="1"/>
        </dgm:presLayoutVars>
      </dgm:prSet>
      <dgm:spPr/>
    </dgm:pt>
    <dgm:pt modelId="{9029CAA8-624D-4815-9A59-45E8C007B01F}" type="pres">
      <dgm:prSet presAssocID="{ECD5E859-5B39-4BBF-B79D-0D51DB646777}" presName="root" presStyleCnt="0"/>
      <dgm:spPr/>
    </dgm:pt>
    <dgm:pt modelId="{62B6DE8D-E176-4574-80D9-E71B0194C7A3}" type="pres">
      <dgm:prSet presAssocID="{ECD5E859-5B39-4BBF-B79D-0D51DB646777}" presName="rootComposite" presStyleCnt="0"/>
      <dgm:spPr/>
    </dgm:pt>
    <dgm:pt modelId="{944C57AB-3615-4584-B41A-C39C2463D584}" type="pres">
      <dgm:prSet presAssocID="{ECD5E859-5B39-4BBF-B79D-0D51DB646777}" presName="rootText" presStyleLbl="node1" presStyleIdx="1" presStyleCnt="3" custScaleX="221719" custScaleY="62394"/>
      <dgm:spPr/>
    </dgm:pt>
    <dgm:pt modelId="{86474882-A650-4C5C-BB7E-FD5E5F234BD0}" type="pres">
      <dgm:prSet presAssocID="{ECD5E859-5B39-4BBF-B79D-0D51DB646777}" presName="rootConnector" presStyleLbl="node1" presStyleIdx="1" presStyleCnt="3"/>
      <dgm:spPr/>
    </dgm:pt>
    <dgm:pt modelId="{E2315717-6EB8-4216-95EC-0776C6B34C6A}" type="pres">
      <dgm:prSet presAssocID="{ECD5E859-5B39-4BBF-B79D-0D51DB646777}" presName="childShape" presStyleCnt="0"/>
      <dgm:spPr/>
    </dgm:pt>
    <dgm:pt modelId="{E37341CD-B9F3-4A1E-8377-3297F5B430D9}" type="pres">
      <dgm:prSet presAssocID="{8D457488-914E-42DB-99D5-43873B69122C}" presName="Name13" presStyleLbl="parChTrans1D2" presStyleIdx="4" presStyleCnt="6"/>
      <dgm:spPr/>
    </dgm:pt>
    <dgm:pt modelId="{C6960899-A847-45F2-A01F-BEFC63272AAC}" type="pres">
      <dgm:prSet presAssocID="{F1F3BF9D-B943-4CB6-8606-D678ED3F36AA}" presName="childText" presStyleLbl="bgAcc1" presStyleIdx="4" presStyleCnt="6" custScaleX="258378" custScaleY="133654" custLinFactNeighborX="-15761">
        <dgm:presLayoutVars>
          <dgm:bulletEnabled val="1"/>
        </dgm:presLayoutVars>
      </dgm:prSet>
      <dgm:spPr/>
    </dgm:pt>
    <dgm:pt modelId="{2E3FA9B5-D8E6-476E-9AC9-791A0ECC5009}" type="pres">
      <dgm:prSet presAssocID="{99C1974B-A753-4C50-80D9-722EB187E991}" presName="root" presStyleCnt="0"/>
      <dgm:spPr/>
    </dgm:pt>
    <dgm:pt modelId="{18CE0247-E95C-4F2B-859E-FE63A149B315}" type="pres">
      <dgm:prSet presAssocID="{99C1974B-A753-4C50-80D9-722EB187E991}" presName="rootComposite" presStyleCnt="0"/>
      <dgm:spPr/>
    </dgm:pt>
    <dgm:pt modelId="{C116400B-80CD-4AA3-B1B7-B49FC5D3EDA9}" type="pres">
      <dgm:prSet presAssocID="{99C1974B-A753-4C50-80D9-722EB187E991}" presName="rootText" presStyleLbl="node1" presStyleIdx="2" presStyleCnt="3" custScaleX="221719" custScaleY="62394"/>
      <dgm:spPr/>
    </dgm:pt>
    <dgm:pt modelId="{49FE0120-DD24-4561-88FD-38BA0E15F075}" type="pres">
      <dgm:prSet presAssocID="{99C1974B-A753-4C50-80D9-722EB187E991}" presName="rootConnector" presStyleLbl="node1" presStyleIdx="2" presStyleCnt="3"/>
      <dgm:spPr/>
    </dgm:pt>
    <dgm:pt modelId="{2124E5A8-E70D-4D71-8523-9C4F6DD14234}" type="pres">
      <dgm:prSet presAssocID="{99C1974B-A753-4C50-80D9-722EB187E991}" presName="childShape" presStyleCnt="0"/>
      <dgm:spPr/>
    </dgm:pt>
    <dgm:pt modelId="{36F57394-EAC9-4F44-9D77-1AC7DCEE19D6}" type="pres">
      <dgm:prSet presAssocID="{E81C6502-044B-4ED9-A440-5ABD5886BF96}" presName="Name13" presStyleLbl="parChTrans1D2" presStyleIdx="5" presStyleCnt="6"/>
      <dgm:spPr/>
    </dgm:pt>
    <dgm:pt modelId="{348EB2D2-FA44-4FDE-8958-32B4B42F4A2E}" type="pres">
      <dgm:prSet presAssocID="{BDE6FEF7-A569-40B5-A9A1-DE0253CAB221}" presName="childText" presStyleLbl="bgAcc1" presStyleIdx="5" presStyleCnt="6" custScaleX="258378" custScaleY="133654" custLinFactNeighborX="-15761">
        <dgm:presLayoutVars>
          <dgm:bulletEnabled val="1"/>
        </dgm:presLayoutVars>
      </dgm:prSet>
      <dgm:spPr/>
    </dgm:pt>
  </dgm:ptLst>
  <dgm:cxnLst>
    <dgm:cxn modelId="{481B260E-C4C4-4695-AEC1-B170315ADFD0}" type="presOf" srcId="{5DB25FB7-8BD2-49F5-AFD5-81D7ED2E7433}" destId="{4EA71550-48F9-4F97-9DC1-A443B8C5F282}" srcOrd="0" destOrd="0" presId="urn:microsoft.com/office/officeart/2005/8/layout/hierarchy3"/>
    <dgm:cxn modelId="{C45CB612-D00C-424B-BA3F-0077F7257123}" srcId="{5DB25FB7-8BD2-49F5-AFD5-81D7ED2E7433}" destId="{DB6143F7-CC7C-4B69-93CA-75D53C5502DC}" srcOrd="3" destOrd="0" parTransId="{C63B8FF4-185A-49A2-B881-27402C22913C}" sibTransId="{329332C6-C92B-4D10-BF9D-3F41ACD1FF2C}"/>
    <dgm:cxn modelId="{8EEDBE22-9AB9-4788-A586-680E7D400941}" type="presOf" srcId="{ECD5E859-5B39-4BBF-B79D-0D51DB646777}" destId="{86474882-A650-4C5C-BB7E-FD5E5F234BD0}" srcOrd="1" destOrd="0" presId="urn:microsoft.com/office/officeart/2005/8/layout/hierarchy3"/>
    <dgm:cxn modelId="{9A8FB22A-C344-4DE0-A754-EC0FECD8EA61}" type="presOf" srcId="{5383F65C-E1B0-4D31-9579-756E289355A5}" destId="{CBBB35BE-C496-406B-B0BA-8E07125A7C4B}" srcOrd="0" destOrd="0" presId="urn:microsoft.com/office/officeart/2005/8/layout/hierarchy3"/>
    <dgm:cxn modelId="{5A8C222F-4182-4AE8-A73E-DCF15F519EB9}" type="presOf" srcId="{BDE6FEF7-A569-40B5-A9A1-DE0253CAB221}" destId="{348EB2D2-FA44-4FDE-8958-32B4B42F4A2E}" srcOrd="0" destOrd="0" presId="urn:microsoft.com/office/officeart/2005/8/layout/hierarchy3"/>
    <dgm:cxn modelId="{4068FE2F-54D4-4334-ADEF-3C1DED92DD40}" srcId="{5383F65C-E1B0-4D31-9579-756E289355A5}" destId="{ECD5E859-5B39-4BBF-B79D-0D51DB646777}" srcOrd="1" destOrd="0" parTransId="{E0AE68DB-6FC1-4C38-845B-7E19C9A29829}" sibTransId="{8FE081A2-0933-4B60-9FA2-5ADCF6881DB8}"/>
    <dgm:cxn modelId="{9021DD34-25F2-4D16-922C-59D72BC8D400}" type="presOf" srcId="{E81C6502-044B-4ED9-A440-5ABD5886BF96}" destId="{36F57394-EAC9-4F44-9D77-1AC7DCEE19D6}" srcOrd="0" destOrd="0" presId="urn:microsoft.com/office/officeart/2005/8/layout/hierarchy3"/>
    <dgm:cxn modelId="{54006B3F-72A7-43CB-9FCD-0ED860FE8B74}" srcId="{ECD5E859-5B39-4BBF-B79D-0D51DB646777}" destId="{F1F3BF9D-B943-4CB6-8606-D678ED3F36AA}" srcOrd="0" destOrd="0" parTransId="{8D457488-914E-42DB-99D5-43873B69122C}" sibTransId="{DECBDB40-F0D9-4C4F-B181-96D20D2A2A4A}"/>
    <dgm:cxn modelId="{78273F5F-5855-4955-97BF-9BCC50137947}" type="presOf" srcId="{1EAD2B40-3BD3-4976-A3A4-19F6A3E66C86}" destId="{7B6DE7B2-7139-4DCC-B9B0-BB85EDAA0E3B}" srcOrd="0" destOrd="0" presId="urn:microsoft.com/office/officeart/2005/8/layout/hierarchy3"/>
    <dgm:cxn modelId="{1F1FE142-6FCE-4EED-AF10-E6B7BBB94979}" type="presOf" srcId="{DE4E2EE7-9D1F-40D7-8E37-2295305F2960}" destId="{1F036676-7D26-4665-AD81-5B23E3C9DC3C}" srcOrd="0" destOrd="0" presId="urn:microsoft.com/office/officeart/2005/8/layout/hierarchy3"/>
    <dgm:cxn modelId="{66448144-288D-4E41-8D46-6CFF1590BD75}" srcId="{5383F65C-E1B0-4D31-9579-756E289355A5}" destId="{99C1974B-A753-4C50-80D9-722EB187E991}" srcOrd="2" destOrd="0" parTransId="{F7947792-22A3-4CB3-B20E-A0881FCB8320}" sibTransId="{E739F608-477C-4806-B663-394D05D4D386}"/>
    <dgm:cxn modelId="{B0551750-7179-4E7C-B46B-899604AC49BD}" type="presOf" srcId="{F1F3BF9D-B943-4CB6-8606-D678ED3F36AA}" destId="{C6960899-A847-45F2-A01F-BEFC63272AAC}" srcOrd="0" destOrd="0" presId="urn:microsoft.com/office/officeart/2005/8/layout/hierarchy3"/>
    <dgm:cxn modelId="{37D47D76-51E4-4F80-93AB-E8D710A41DC3}" type="presOf" srcId="{8D457488-914E-42DB-99D5-43873B69122C}" destId="{E37341CD-B9F3-4A1E-8377-3297F5B430D9}" srcOrd="0" destOrd="0" presId="urn:microsoft.com/office/officeart/2005/8/layout/hierarchy3"/>
    <dgm:cxn modelId="{79E8627F-1720-410C-827C-BE5B422E4F8E}" type="presOf" srcId="{DB6143F7-CC7C-4B69-93CA-75D53C5502DC}" destId="{0987E19B-6C4B-4390-865B-4E24C174A007}" srcOrd="0" destOrd="0" presId="urn:microsoft.com/office/officeart/2005/8/layout/hierarchy3"/>
    <dgm:cxn modelId="{824ADF81-53C7-470D-AED4-DC40D3AF3A0D}" srcId="{5DB25FB7-8BD2-49F5-AFD5-81D7ED2E7433}" destId="{F1A117D4-B31E-4252-9F29-A45103AEBA6B}" srcOrd="0" destOrd="0" parTransId="{1EAD2B40-3BD3-4976-A3A4-19F6A3E66C86}" sibTransId="{FD5C3365-1315-4EB6-83FE-675BB8C63C94}"/>
    <dgm:cxn modelId="{38FC5C9B-E3C0-4F5F-8B25-603D77FFEAD3}" type="presOf" srcId="{99C1974B-A753-4C50-80D9-722EB187E991}" destId="{C116400B-80CD-4AA3-B1B7-B49FC5D3EDA9}" srcOrd="0" destOrd="0" presId="urn:microsoft.com/office/officeart/2005/8/layout/hierarchy3"/>
    <dgm:cxn modelId="{9794AFA1-D7B1-4736-B2A0-B59A031CF9C8}" srcId="{99C1974B-A753-4C50-80D9-722EB187E991}" destId="{BDE6FEF7-A569-40B5-A9A1-DE0253CAB221}" srcOrd="0" destOrd="0" parTransId="{E81C6502-044B-4ED9-A440-5ABD5886BF96}" sibTransId="{2AA529D7-5C4D-4DBD-BE3A-DC94E99FC8DB}"/>
    <dgm:cxn modelId="{F374DBA9-DB8F-40CD-969D-58D6FCC6FA78}" srcId="{5DB25FB7-8BD2-49F5-AFD5-81D7ED2E7433}" destId="{DE4E2EE7-9D1F-40D7-8E37-2295305F2960}" srcOrd="2" destOrd="0" parTransId="{22A600BF-156F-46F6-A0A8-F86A29F3F285}" sibTransId="{7748DF5B-79A7-46F5-B6CD-1723D862B782}"/>
    <dgm:cxn modelId="{BF4271AD-85A1-4E21-AE2F-2E74F0B45A12}" srcId="{5383F65C-E1B0-4D31-9579-756E289355A5}" destId="{5DB25FB7-8BD2-49F5-AFD5-81D7ED2E7433}" srcOrd="0" destOrd="0" parTransId="{F48E3F70-BC9F-426A-9EEB-DEFC4D100317}" sibTransId="{06512160-D07F-4D88-8957-1159F3D7D329}"/>
    <dgm:cxn modelId="{3006D7C7-9E7C-4018-A33C-4EE55BF74483}" type="presOf" srcId="{C63B8FF4-185A-49A2-B881-27402C22913C}" destId="{E661EF0E-E7F9-4F11-A3CF-E346C617E44B}" srcOrd="0" destOrd="0" presId="urn:microsoft.com/office/officeart/2005/8/layout/hierarchy3"/>
    <dgm:cxn modelId="{9CA0BCC9-F5BA-47BF-90CC-24D6F355F89A}" type="presOf" srcId="{ECD5E859-5B39-4BBF-B79D-0D51DB646777}" destId="{944C57AB-3615-4584-B41A-C39C2463D584}" srcOrd="0" destOrd="0" presId="urn:microsoft.com/office/officeart/2005/8/layout/hierarchy3"/>
    <dgm:cxn modelId="{5916F1D3-BC23-4D6D-A1B1-E2B0201A4B98}" type="presOf" srcId="{F1A117D4-B31E-4252-9F29-A45103AEBA6B}" destId="{197C4B13-A976-45A0-84F9-2ADF5AAAA6EB}" srcOrd="0" destOrd="0" presId="urn:microsoft.com/office/officeart/2005/8/layout/hierarchy3"/>
    <dgm:cxn modelId="{9592AAD6-0334-40A3-A7A6-EC09E7416AF0}" type="presOf" srcId="{5DB25FB7-8BD2-49F5-AFD5-81D7ED2E7433}" destId="{A42FAEE5-23C0-4A6B-A27A-0BDF627FCA83}" srcOrd="1" destOrd="0" presId="urn:microsoft.com/office/officeart/2005/8/layout/hierarchy3"/>
    <dgm:cxn modelId="{281CDEDD-18F6-4074-98C5-4611B42B0C54}" type="presOf" srcId="{892705E3-EC98-4D6A-B088-2A700DAE4F42}" destId="{786D1458-6C0B-4157-9E83-DB2A83EE045E}" srcOrd="0" destOrd="0" presId="urn:microsoft.com/office/officeart/2005/8/layout/hierarchy3"/>
    <dgm:cxn modelId="{A992A0EB-6708-4479-816C-F1BB918EE259}" type="presOf" srcId="{22A600BF-156F-46F6-A0A8-F86A29F3F285}" destId="{408D17C8-F3C2-4191-9320-10DA6BEA9D77}" srcOrd="0" destOrd="0" presId="urn:microsoft.com/office/officeart/2005/8/layout/hierarchy3"/>
    <dgm:cxn modelId="{D421ACF2-912C-4A22-BE1E-1EFBD7388FEA}" type="presOf" srcId="{99C1974B-A753-4C50-80D9-722EB187E991}" destId="{49FE0120-DD24-4561-88FD-38BA0E15F075}" srcOrd="1" destOrd="0" presId="urn:microsoft.com/office/officeart/2005/8/layout/hierarchy3"/>
    <dgm:cxn modelId="{F8097FF7-B5F9-480F-B460-953F27B3F73C}" srcId="{5DB25FB7-8BD2-49F5-AFD5-81D7ED2E7433}" destId="{892705E3-EC98-4D6A-B088-2A700DAE4F42}" srcOrd="1" destOrd="0" parTransId="{5F3CD21B-C884-4447-96A0-04701130794B}" sibTransId="{97A895D3-F558-4E6F-9BA1-A492AD06E18C}"/>
    <dgm:cxn modelId="{3797B5FF-0851-45E8-BB5A-29E383A1F46A}" type="presOf" srcId="{5F3CD21B-C884-4447-96A0-04701130794B}" destId="{D073B0CB-2FE4-4661-B71D-9597BDFE3EFA}" srcOrd="0" destOrd="0" presId="urn:microsoft.com/office/officeart/2005/8/layout/hierarchy3"/>
    <dgm:cxn modelId="{BE5AFC50-9F78-466A-BB75-98E6ED8AB130}" type="presParOf" srcId="{CBBB35BE-C496-406B-B0BA-8E07125A7C4B}" destId="{DD3FE3C7-2945-4DBD-A60A-6A1CBEFC147E}" srcOrd="0" destOrd="0" presId="urn:microsoft.com/office/officeart/2005/8/layout/hierarchy3"/>
    <dgm:cxn modelId="{E70E526E-E54C-4938-8157-73AFA69DF010}" type="presParOf" srcId="{DD3FE3C7-2945-4DBD-A60A-6A1CBEFC147E}" destId="{915CFC58-4C78-49C3-AAF3-AD7F8422BB4A}" srcOrd="0" destOrd="0" presId="urn:microsoft.com/office/officeart/2005/8/layout/hierarchy3"/>
    <dgm:cxn modelId="{27DA26EA-DF77-468A-9839-A758B7FD0525}" type="presParOf" srcId="{915CFC58-4C78-49C3-AAF3-AD7F8422BB4A}" destId="{4EA71550-48F9-4F97-9DC1-A443B8C5F282}" srcOrd="0" destOrd="0" presId="urn:microsoft.com/office/officeart/2005/8/layout/hierarchy3"/>
    <dgm:cxn modelId="{505E37EC-CC59-4CF6-8254-7F4D27D7EE2E}" type="presParOf" srcId="{915CFC58-4C78-49C3-AAF3-AD7F8422BB4A}" destId="{A42FAEE5-23C0-4A6B-A27A-0BDF627FCA83}" srcOrd="1" destOrd="0" presId="urn:microsoft.com/office/officeart/2005/8/layout/hierarchy3"/>
    <dgm:cxn modelId="{1F369AE5-E747-48F3-AE95-86FDEADFB83C}" type="presParOf" srcId="{DD3FE3C7-2945-4DBD-A60A-6A1CBEFC147E}" destId="{A819C5A7-658D-4075-A5DB-D08413A58281}" srcOrd="1" destOrd="0" presId="urn:microsoft.com/office/officeart/2005/8/layout/hierarchy3"/>
    <dgm:cxn modelId="{F5606963-7D69-4837-B602-6DDC87BC61B0}" type="presParOf" srcId="{A819C5A7-658D-4075-A5DB-D08413A58281}" destId="{7B6DE7B2-7139-4DCC-B9B0-BB85EDAA0E3B}" srcOrd="0" destOrd="0" presId="urn:microsoft.com/office/officeart/2005/8/layout/hierarchy3"/>
    <dgm:cxn modelId="{6C24AE0C-1B10-4DD2-BCAF-77B48B74613B}" type="presParOf" srcId="{A819C5A7-658D-4075-A5DB-D08413A58281}" destId="{197C4B13-A976-45A0-84F9-2ADF5AAAA6EB}" srcOrd="1" destOrd="0" presId="urn:microsoft.com/office/officeart/2005/8/layout/hierarchy3"/>
    <dgm:cxn modelId="{4C485AF0-0CB2-4CF6-989A-FDF172FB9C76}" type="presParOf" srcId="{A819C5A7-658D-4075-A5DB-D08413A58281}" destId="{D073B0CB-2FE4-4661-B71D-9597BDFE3EFA}" srcOrd="2" destOrd="0" presId="urn:microsoft.com/office/officeart/2005/8/layout/hierarchy3"/>
    <dgm:cxn modelId="{F111E0CA-7B43-4F95-8097-5137038BA3D8}" type="presParOf" srcId="{A819C5A7-658D-4075-A5DB-D08413A58281}" destId="{786D1458-6C0B-4157-9E83-DB2A83EE045E}" srcOrd="3" destOrd="0" presId="urn:microsoft.com/office/officeart/2005/8/layout/hierarchy3"/>
    <dgm:cxn modelId="{7B4CF054-D5E0-41D6-A996-C0F871BAE42E}" type="presParOf" srcId="{A819C5A7-658D-4075-A5DB-D08413A58281}" destId="{408D17C8-F3C2-4191-9320-10DA6BEA9D77}" srcOrd="4" destOrd="0" presId="urn:microsoft.com/office/officeart/2005/8/layout/hierarchy3"/>
    <dgm:cxn modelId="{998EC398-263B-4324-A375-C16155ED6D61}" type="presParOf" srcId="{A819C5A7-658D-4075-A5DB-D08413A58281}" destId="{1F036676-7D26-4665-AD81-5B23E3C9DC3C}" srcOrd="5" destOrd="0" presId="urn:microsoft.com/office/officeart/2005/8/layout/hierarchy3"/>
    <dgm:cxn modelId="{B0367D78-DB22-4055-AF50-A72C892033E0}" type="presParOf" srcId="{A819C5A7-658D-4075-A5DB-D08413A58281}" destId="{E661EF0E-E7F9-4F11-A3CF-E346C617E44B}" srcOrd="6" destOrd="0" presId="urn:microsoft.com/office/officeart/2005/8/layout/hierarchy3"/>
    <dgm:cxn modelId="{4ABF9974-599D-40B2-B273-405C9F0D63BF}" type="presParOf" srcId="{A819C5A7-658D-4075-A5DB-D08413A58281}" destId="{0987E19B-6C4B-4390-865B-4E24C174A007}" srcOrd="7" destOrd="0" presId="urn:microsoft.com/office/officeart/2005/8/layout/hierarchy3"/>
    <dgm:cxn modelId="{591677AB-40B9-4744-8AA8-DA455429070F}" type="presParOf" srcId="{CBBB35BE-C496-406B-B0BA-8E07125A7C4B}" destId="{9029CAA8-624D-4815-9A59-45E8C007B01F}" srcOrd="1" destOrd="0" presId="urn:microsoft.com/office/officeart/2005/8/layout/hierarchy3"/>
    <dgm:cxn modelId="{1C794576-A16A-4951-8651-E8B124D234A6}" type="presParOf" srcId="{9029CAA8-624D-4815-9A59-45E8C007B01F}" destId="{62B6DE8D-E176-4574-80D9-E71B0194C7A3}" srcOrd="0" destOrd="0" presId="urn:microsoft.com/office/officeart/2005/8/layout/hierarchy3"/>
    <dgm:cxn modelId="{09560833-FD6D-449A-BAC8-DAFAE8C3C80F}" type="presParOf" srcId="{62B6DE8D-E176-4574-80D9-E71B0194C7A3}" destId="{944C57AB-3615-4584-B41A-C39C2463D584}" srcOrd="0" destOrd="0" presId="urn:microsoft.com/office/officeart/2005/8/layout/hierarchy3"/>
    <dgm:cxn modelId="{F6B859BA-4F28-42A9-8E22-67D7092EA750}" type="presParOf" srcId="{62B6DE8D-E176-4574-80D9-E71B0194C7A3}" destId="{86474882-A650-4C5C-BB7E-FD5E5F234BD0}" srcOrd="1" destOrd="0" presId="urn:microsoft.com/office/officeart/2005/8/layout/hierarchy3"/>
    <dgm:cxn modelId="{79C80980-4A76-4636-A80D-9D1279FD88AB}" type="presParOf" srcId="{9029CAA8-624D-4815-9A59-45E8C007B01F}" destId="{E2315717-6EB8-4216-95EC-0776C6B34C6A}" srcOrd="1" destOrd="0" presId="urn:microsoft.com/office/officeart/2005/8/layout/hierarchy3"/>
    <dgm:cxn modelId="{EE57C452-3AB0-45E3-BAD0-FE851A96D146}" type="presParOf" srcId="{E2315717-6EB8-4216-95EC-0776C6B34C6A}" destId="{E37341CD-B9F3-4A1E-8377-3297F5B430D9}" srcOrd="0" destOrd="0" presId="urn:microsoft.com/office/officeart/2005/8/layout/hierarchy3"/>
    <dgm:cxn modelId="{7820E8F0-4F80-4CCD-B5A5-36129AA2B393}" type="presParOf" srcId="{E2315717-6EB8-4216-95EC-0776C6B34C6A}" destId="{C6960899-A847-45F2-A01F-BEFC63272AAC}" srcOrd="1" destOrd="0" presId="urn:microsoft.com/office/officeart/2005/8/layout/hierarchy3"/>
    <dgm:cxn modelId="{65F6C97D-E07B-4A40-AD6A-6E10ECDD5E84}" type="presParOf" srcId="{CBBB35BE-C496-406B-B0BA-8E07125A7C4B}" destId="{2E3FA9B5-D8E6-476E-9AC9-791A0ECC5009}" srcOrd="2" destOrd="0" presId="urn:microsoft.com/office/officeart/2005/8/layout/hierarchy3"/>
    <dgm:cxn modelId="{BF4F1746-1683-44A5-9116-AACF6912E468}" type="presParOf" srcId="{2E3FA9B5-D8E6-476E-9AC9-791A0ECC5009}" destId="{18CE0247-E95C-4F2B-859E-FE63A149B315}" srcOrd="0" destOrd="0" presId="urn:microsoft.com/office/officeart/2005/8/layout/hierarchy3"/>
    <dgm:cxn modelId="{77C6A74D-E8A7-4093-874B-9B8E43ACF618}" type="presParOf" srcId="{18CE0247-E95C-4F2B-859E-FE63A149B315}" destId="{C116400B-80CD-4AA3-B1B7-B49FC5D3EDA9}" srcOrd="0" destOrd="0" presId="urn:microsoft.com/office/officeart/2005/8/layout/hierarchy3"/>
    <dgm:cxn modelId="{251E3700-810E-4FCD-AC4D-7DF09548056F}" type="presParOf" srcId="{18CE0247-E95C-4F2B-859E-FE63A149B315}" destId="{49FE0120-DD24-4561-88FD-38BA0E15F075}" srcOrd="1" destOrd="0" presId="urn:microsoft.com/office/officeart/2005/8/layout/hierarchy3"/>
    <dgm:cxn modelId="{D8710A61-2035-450D-A0B8-A466BCB1C6F1}" type="presParOf" srcId="{2E3FA9B5-D8E6-476E-9AC9-791A0ECC5009}" destId="{2124E5A8-E70D-4D71-8523-9C4F6DD14234}" srcOrd="1" destOrd="0" presId="urn:microsoft.com/office/officeart/2005/8/layout/hierarchy3"/>
    <dgm:cxn modelId="{E5976299-D87F-44A9-939B-97600A89CA24}" type="presParOf" srcId="{2124E5A8-E70D-4D71-8523-9C4F6DD14234}" destId="{36F57394-EAC9-4F44-9D77-1AC7DCEE19D6}" srcOrd="0" destOrd="0" presId="urn:microsoft.com/office/officeart/2005/8/layout/hierarchy3"/>
    <dgm:cxn modelId="{8A7C623A-339A-4D0F-BF32-901CD87FD538}" type="presParOf" srcId="{2124E5A8-E70D-4D71-8523-9C4F6DD14234}" destId="{348EB2D2-FA44-4FDE-8958-32B4B42F4A2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71550-48F9-4F97-9DC1-A443B8C5F282}">
      <dsp:nvSpPr>
        <dsp:cNvPr id="0" name=""/>
        <dsp:cNvSpPr/>
      </dsp:nvSpPr>
      <dsp:spPr>
        <a:xfrm>
          <a:off x="1351308" y="1074"/>
          <a:ext cx="2411494" cy="339309"/>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n-lt"/>
            </a:rPr>
            <a:t>Price</a:t>
          </a:r>
        </a:p>
      </dsp:txBody>
      <dsp:txXfrm>
        <a:off x="1361246" y="11012"/>
        <a:ext cx="2391618" cy="319433"/>
      </dsp:txXfrm>
    </dsp:sp>
    <dsp:sp modelId="{7B6DE7B2-7139-4DCC-B9B0-BB85EDAA0E3B}">
      <dsp:nvSpPr>
        <dsp:cNvPr id="0" name=""/>
        <dsp:cNvSpPr/>
      </dsp:nvSpPr>
      <dsp:spPr>
        <a:xfrm>
          <a:off x="1592457" y="340383"/>
          <a:ext cx="104011" cy="499371"/>
        </a:xfrm>
        <a:custGeom>
          <a:avLst/>
          <a:gdLst/>
          <a:ahLst/>
          <a:cxnLst/>
          <a:rect l="0" t="0" r="0" b="0"/>
          <a:pathLst>
            <a:path>
              <a:moveTo>
                <a:pt x="0" y="0"/>
              </a:moveTo>
              <a:lnTo>
                <a:pt x="0" y="499371"/>
              </a:lnTo>
              <a:lnTo>
                <a:pt x="104011" y="499371"/>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7C4B13-A976-45A0-84F9-2ADF5AAAA6EB}">
      <dsp:nvSpPr>
        <dsp:cNvPr id="0" name=""/>
        <dsp:cNvSpPr/>
      </dsp:nvSpPr>
      <dsp:spPr>
        <a:xfrm>
          <a:off x="1696469" y="476338"/>
          <a:ext cx="2248168" cy="726834"/>
        </a:xfrm>
        <a:prstGeom prst="roundRect">
          <a:avLst>
            <a:gd name="adj" fmla="val 10000"/>
          </a:avLst>
        </a:prstGeom>
        <a:solidFill>
          <a:schemeClr val="accent4">
            <a:lumMod val="20000"/>
            <a:lumOff val="80000"/>
            <a:alpha val="90000"/>
          </a:schemeClr>
        </a:solidFill>
        <a:ln w="25400" cap="flat" cmpd="sng" algn="ctr">
          <a:solidFill>
            <a:schemeClr val="accent4">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mj-lt"/>
            </a:rPr>
            <a:t>Arm’s lengths price</a:t>
          </a:r>
          <a:r>
            <a:rPr lang="en-US" sz="1100" kern="1200" dirty="0">
              <a:solidFill>
                <a:schemeClr val="tx1"/>
              </a:solidFill>
              <a:latin typeface="+mj-lt"/>
            </a:rPr>
            <a:t> = price between two third (unrelated) parties.</a:t>
          </a:r>
        </a:p>
      </dsp:txBody>
      <dsp:txXfrm>
        <a:off x="1717757" y="497626"/>
        <a:ext cx="2205592" cy="684258"/>
      </dsp:txXfrm>
    </dsp:sp>
    <dsp:sp modelId="{D073B0CB-2FE4-4661-B71D-9597BDFE3EFA}">
      <dsp:nvSpPr>
        <dsp:cNvPr id="0" name=""/>
        <dsp:cNvSpPr/>
      </dsp:nvSpPr>
      <dsp:spPr>
        <a:xfrm>
          <a:off x="1592457" y="340383"/>
          <a:ext cx="241149" cy="1390131"/>
        </a:xfrm>
        <a:custGeom>
          <a:avLst/>
          <a:gdLst/>
          <a:ahLst/>
          <a:cxnLst/>
          <a:rect l="0" t="0" r="0" b="0"/>
          <a:pathLst>
            <a:path>
              <a:moveTo>
                <a:pt x="0" y="0"/>
              </a:moveTo>
              <a:lnTo>
                <a:pt x="0" y="1390131"/>
              </a:lnTo>
              <a:lnTo>
                <a:pt x="241149" y="1390131"/>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786D1458-6C0B-4157-9E83-DB2A83EE045E}">
      <dsp:nvSpPr>
        <dsp:cNvPr id="0" name=""/>
        <dsp:cNvSpPr/>
      </dsp:nvSpPr>
      <dsp:spPr>
        <a:xfrm>
          <a:off x="1833607" y="1339126"/>
          <a:ext cx="3876454" cy="782776"/>
        </a:xfrm>
        <a:prstGeom prst="roundRect">
          <a:avLst>
            <a:gd name="adj" fmla="val 1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rPr>
            <a:t>How to determine arm’s lengths price? </a:t>
          </a:r>
        </a:p>
        <a:p>
          <a:pPr marL="0" lvl="0" indent="0" algn="ctr" defTabSz="488950">
            <a:lnSpc>
              <a:spcPct val="90000"/>
            </a:lnSpc>
            <a:spcBef>
              <a:spcPct val="0"/>
            </a:spcBef>
            <a:spcAft>
              <a:spcPct val="35000"/>
            </a:spcAft>
            <a:buNone/>
          </a:pPr>
          <a:r>
            <a:rPr lang="en-US" sz="1100" b="1" kern="1200" dirty="0">
              <a:solidFill>
                <a:schemeClr val="bg1"/>
              </a:solidFill>
              <a:latin typeface="+mj-lt"/>
            </a:rPr>
            <a:t>TP methods</a:t>
          </a:r>
          <a:r>
            <a:rPr lang="en-US" sz="1100" kern="1200" dirty="0">
              <a:solidFill>
                <a:schemeClr val="bg1"/>
              </a:solidFill>
              <a:latin typeface="+mj-lt"/>
            </a:rPr>
            <a:t> (</a:t>
          </a:r>
          <a:r>
            <a:rPr lang="en-US" sz="1100" kern="1200" dirty="0" err="1">
              <a:solidFill>
                <a:schemeClr val="bg1"/>
              </a:solidFill>
              <a:latin typeface="+mj-lt"/>
            </a:rPr>
            <a:t>i</a:t>
          </a:r>
          <a:r>
            <a:rPr lang="en-US" sz="1100" kern="1200" dirty="0">
              <a:solidFill>
                <a:schemeClr val="bg1"/>
              </a:solidFill>
              <a:latin typeface="+mj-lt"/>
            </a:rPr>
            <a:t>) Traditional transactional - CUP, Cost plus, Resale price; (ii) Profit based - TNMM, profit split.</a:t>
          </a:r>
        </a:p>
      </dsp:txBody>
      <dsp:txXfrm>
        <a:off x="1856534" y="1362053"/>
        <a:ext cx="3830600" cy="736922"/>
      </dsp:txXfrm>
    </dsp:sp>
    <dsp:sp modelId="{408D17C8-F3C2-4191-9320-10DA6BEA9D77}">
      <dsp:nvSpPr>
        <dsp:cNvPr id="0" name=""/>
        <dsp:cNvSpPr/>
      </dsp:nvSpPr>
      <dsp:spPr>
        <a:xfrm>
          <a:off x="1592457" y="340383"/>
          <a:ext cx="241149" cy="2308862"/>
        </a:xfrm>
        <a:custGeom>
          <a:avLst/>
          <a:gdLst/>
          <a:ahLst/>
          <a:cxnLst/>
          <a:rect l="0" t="0" r="0" b="0"/>
          <a:pathLst>
            <a:path>
              <a:moveTo>
                <a:pt x="0" y="0"/>
              </a:moveTo>
              <a:lnTo>
                <a:pt x="0" y="2308862"/>
              </a:lnTo>
              <a:lnTo>
                <a:pt x="241149" y="2308862"/>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F036676-7D26-4665-AD81-5B23E3C9DC3C}">
      <dsp:nvSpPr>
        <dsp:cNvPr id="0" name=""/>
        <dsp:cNvSpPr/>
      </dsp:nvSpPr>
      <dsp:spPr>
        <a:xfrm>
          <a:off x="1833607" y="2257857"/>
          <a:ext cx="3876454" cy="782776"/>
        </a:xfrm>
        <a:prstGeom prst="roundRect">
          <a:avLst>
            <a:gd name="adj" fmla="val 1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rPr>
            <a:t>How to select the TP method? </a:t>
          </a:r>
        </a:p>
        <a:p>
          <a:pPr marL="0" lvl="0" indent="0" algn="ctr" defTabSz="488950">
            <a:lnSpc>
              <a:spcPct val="90000"/>
            </a:lnSpc>
            <a:spcBef>
              <a:spcPct val="0"/>
            </a:spcBef>
            <a:spcAft>
              <a:spcPct val="35000"/>
            </a:spcAft>
            <a:buNone/>
          </a:pPr>
          <a:r>
            <a:rPr lang="en-US" sz="1100" b="1" kern="1200" dirty="0">
              <a:solidFill>
                <a:schemeClr val="bg1"/>
              </a:solidFill>
              <a:latin typeface="+mj-lt"/>
            </a:rPr>
            <a:t>TP analysis </a:t>
          </a:r>
          <a:r>
            <a:rPr lang="en-US" sz="1100" b="0" kern="1200" dirty="0">
              <a:solidFill>
                <a:schemeClr val="bg1"/>
              </a:solidFill>
              <a:latin typeface="+mj-lt"/>
            </a:rPr>
            <a:t>(Facts, Industry, Functional analysis (functions, risks, assets).</a:t>
          </a:r>
        </a:p>
      </dsp:txBody>
      <dsp:txXfrm>
        <a:off x="1856534" y="2280784"/>
        <a:ext cx="3830600" cy="736922"/>
      </dsp:txXfrm>
    </dsp:sp>
    <dsp:sp modelId="{E661EF0E-E7F9-4F11-A3CF-E346C617E44B}">
      <dsp:nvSpPr>
        <dsp:cNvPr id="0" name=""/>
        <dsp:cNvSpPr/>
      </dsp:nvSpPr>
      <dsp:spPr>
        <a:xfrm>
          <a:off x="1592457" y="340383"/>
          <a:ext cx="241149" cy="3227593"/>
        </a:xfrm>
        <a:custGeom>
          <a:avLst/>
          <a:gdLst/>
          <a:ahLst/>
          <a:cxnLst/>
          <a:rect l="0" t="0" r="0" b="0"/>
          <a:pathLst>
            <a:path>
              <a:moveTo>
                <a:pt x="0" y="0"/>
              </a:moveTo>
              <a:lnTo>
                <a:pt x="0" y="3227593"/>
              </a:lnTo>
              <a:lnTo>
                <a:pt x="241149" y="3227593"/>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0987E19B-6C4B-4390-865B-4E24C174A007}">
      <dsp:nvSpPr>
        <dsp:cNvPr id="0" name=""/>
        <dsp:cNvSpPr/>
      </dsp:nvSpPr>
      <dsp:spPr>
        <a:xfrm>
          <a:off x="1833607" y="3176589"/>
          <a:ext cx="3876454" cy="782776"/>
        </a:xfrm>
        <a:prstGeom prst="roundRect">
          <a:avLst>
            <a:gd name="adj" fmla="val 1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latin typeface="+mj-lt"/>
            </a:rPr>
            <a:t>Application of the </a:t>
          </a:r>
          <a:r>
            <a:rPr lang="en-US" sz="1100" b="0" kern="1200" dirty="0" err="1">
              <a:solidFill>
                <a:schemeClr val="bg1"/>
              </a:solidFill>
              <a:latin typeface="+mj-lt"/>
            </a:rPr>
            <a:t>TP</a:t>
          </a:r>
          <a:r>
            <a:rPr lang="en-US" sz="1100" b="0" kern="1200" dirty="0">
              <a:solidFill>
                <a:schemeClr val="bg1"/>
              </a:solidFill>
              <a:latin typeface="+mj-lt"/>
            </a:rPr>
            <a:t> method? </a:t>
          </a:r>
        </a:p>
        <a:p>
          <a:pPr marL="0" lvl="0" indent="0" algn="ctr" defTabSz="488950">
            <a:lnSpc>
              <a:spcPct val="90000"/>
            </a:lnSpc>
            <a:spcBef>
              <a:spcPct val="0"/>
            </a:spcBef>
            <a:spcAft>
              <a:spcPct val="35000"/>
            </a:spcAft>
            <a:buNone/>
          </a:pPr>
          <a:r>
            <a:rPr lang="en-US" sz="1100" b="1" kern="1200" dirty="0">
              <a:solidFill>
                <a:schemeClr val="bg1"/>
              </a:solidFill>
              <a:latin typeface="+mj-lt"/>
            </a:rPr>
            <a:t>Comparability criteria </a:t>
          </a:r>
          <a:r>
            <a:rPr lang="en-US" sz="1100" b="0" kern="1200" dirty="0">
              <a:solidFill>
                <a:schemeClr val="bg1"/>
              </a:solidFill>
              <a:latin typeface="+mj-lt"/>
            </a:rPr>
            <a:t>(characteristics of the goods/services, functional analysis, economic circumstances, contractual terms, business strategies).</a:t>
          </a:r>
        </a:p>
      </dsp:txBody>
      <dsp:txXfrm>
        <a:off x="1856534" y="3199516"/>
        <a:ext cx="3830600" cy="736922"/>
      </dsp:txXfrm>
    </dsp:sp>
    <dsp:sp modelId="{944C57AB-3615-4584-B41A-C39C2463D584}">
      <dsp:nvSpPr>
        <dsp:cNvPr id="0" name=""/>
        <dsp:cNvSpPr/>
      </dsp:nvSpPr>
      <dsp:spPr>
        <a:xfrm>
          <a:off x="4034711" y="1074"/>
          <a:ext cx="2411494" cy="339309"/>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n-lt"/>
            </a:rPr>
            <a:t>Transaction</a:t>
          </a:r>
        </a:p>
      </dsp:txBody>
      <dsp:txXfrm>
        <a:off x="4044649" y="11012"/>
        <a:ext cx="2391618" cy="319433"/>
      </dsp:txXfrm>
    </dsp:sp>
    <dsp:sp modelId="{E37341CD-B9F3-4A1E-8377-3297F5B430D9}">
      <dsp:nvSpPr>
        <dsp:cNvPr id="0" name=""/>
        <dsp:cNvSpPr/>
      </dsp:nvSpPr>
      <dsp:spPr>
        <a:xfrm>
          <a:off x="4275861" y="340383"/>
          <a:ext cx="104011" cy="499371"/>
        </a:xfrm>
        <a:custGeom>
          <a:avLst/>
          <a:gdLst/>
          <a:ahLst/>
          <a:cxnLst/>
          <a:rect l="0" t="0" r="0" b="0"/>
          <a:pathLst>
            <a:path>
              <a:moveTo>
                <a:pt x="0" y="0"/>
              </a:moveTo>
              <a:lnTo>
                <a:pt x="0" y="499371"/>
              </a:lnTo>
              <a:lnTo>
                <a:pt x="104011" y="499371"/>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C6960899-A847-45F2-A01F-BEFC63272AAC}">
      <dsp:nvSpPr>
        <dsp:cNvPr id="0" name=""/>
        <dsp:cNvSpPr/>
      </dsp:nvSpPr>
      <dsp:spPr>
        <a:xfrm>
          <a:off x="4379872" y="476338"/>
          <a:ext cx="2248168" cy="726834"/>
        </a:xfrm>
        <a:prstGeom prst="roundRect">
          <a:avLst>
            <a:gd name="adj" fmla="val 10000"/>
          </a:avLst>
        </a:prstGeom>
        <a:solidFill>
          <a:schemeClr val="accent4">
            <a:lumMod val="20000"/>
            <a:lumOff val="80000"/>
            <a:alpha val="90000"/>
          </a:schemeClr>
        </a:solidFill>
        <a:ln w="25400" cap="flat" cmpd="sng" algn="ctr">
          <a:solidFill>
            <a:schemeClr val="accent4">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mj-lt"/>
            </a:rPr>
            <a:t>Goods, Services, Intangible property, Financial transactions, etc</a:t>
          </a:r>
          <a:r>
            <a:rPr lang="en-US" sz="1100" kern="1200" dirty="0">
              <a:solidFill>
                <a:schemeClr val="tx1"/>
              </a:solidFill>
              <a:latin typeface="+mj-lt"/>
            </a:rPr>
            <a:t>..</a:t>
          </a:r>
        </a:p>
      </dsp:txBody>
      <dsp:txXfrm>
        <a:off x="4401160" y="497626"/>
        <a:ext cx="2205592" cy="684258"/>
      </dsp:txXfrm>
    </dsp:sp>
    <dsp:sp modelId="{C116400B-80CD-4AA3-B1B7-B49FC5D3EDA9}">
      <dsp:nvSpPr>
        <dsp:cNvPr id="0" name=""/>
        <dsp:cNvSpPr/>
      </dsp:nvSpPr>
      <dsp:spPr>
        <a:xfrm>
          <a:off x="6718115" y="1074"/>
          <a:ext cx="2411494" cy="339309"/>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n-lt"/>
            </a:rPr>
            <a:t>Related parties</a:t>
          </a:r>
        </a:p>
      </dsp:txBody>
      <dsp:txXfrm>
        <a:off x="6728053" y="11012"/>
        <a:ext cx="2391618" cy="319433"/>
      </dsp:txXfrm>
    </dsp:sp>
    <dsp:sp modelId="{36F57394-EAC9-4F44-9D77-1AC7DCEE19D6}">
      <dsp:nvSpPr>
        <dsp:cNvPr id="0" name=""/>
        <dsp:cNvSpPr/>
      </dsp:nvSpPr>
      <dsp:spPr>
        <a:xfrm>
          <a:off x="6959264" y="340383"/>
          <a:ext cx="104011" cy="499371"/>
        </a:xfrm>
        <a:custGeom>
          <a:avLst/>
          <a:gdLst/>
          <a:ahLst/>
          <a:cxnLst/>
          <a:rect l="0" t="0" r="0" b="0"/>
          <a:pathLst>
            <a:path>
              <a:moveTo>
                <a:pt x="0" y="0"/>
              </a:moveTo>
              <a:lnTo>
                <a:pt x="0" y="499371"/>
              </a:lnTo>
              <a:lnTo>
                <a:pt x="104011" y="499371"/>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48EB2D2-FA44-4FDE-8958-32B4B42F4A2E}">
      <dsp:nvSpPr>
        <dsp:cNvPr id="0" name=""/>
        <dsp:cNvSpPr/>
      </dsp:nvSpPr>
      <dsp:spPr>
        <a:xfrm>
          <a:off x="7063276" y="476338"/>
          <a:ext cx="2248168" cy="726834"/>
        </a:xfrm>
        <a:prstGeom prst="roundRect">
          <a:avLst>
            <a:gd name="adj" fmla="val 10000"/>
          </a:avLst>
        </a:prstGeom>
        <a:solidFill>
          <a:schemeClr val="accent4">
            <a:lumMod val="20000"/>
            <a:lumOff val="80000"/>
            <a:alpha val="90000"/>
          </a:schemeClr>
        </a:solidFill>
        <a:ln w="25400" cap="flat" cmpd="sng" algn="ctr">
          <a:solidFill>
            <a:schemeClr val="accent4">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chemeClr val="tx1"/>
              </a:solidFill>
              <a:latin typeface="+mj-lt"/>
            </a:rPr>
            <a:t>Enterprise/persons participate directly or indirectly in the </a:t>
          </a:r>
          <a:r>
            <a:rPr lang="en-US" sz="1100" b="1" i="0" u="none" kern="1200" dirty="0">
              <a:solidFill>
                <a:schemeClr val="tx1"/>
              </a:solidFill>
              <a:latin typeface="+mj-lt"/>
            </a:rPr>
            <a:t>management, control or capital</a:t>
          </a:r>
          <a:r>
            <a:rPr lang="en-US" sz="1100" b="1" i="0" kern="1200" dirty="0">
              <a:solidFill>
                <a:schemeClr val="tx1"/>
              </a:solidFill>
              <a:latin typeface="+mj-lt"/>
            </a:rPr>
            <a:t> of an enterprise. </a:t>
          </a:r>
        </a:p>
      </dsp:txBody>
      <dsp:txXfrm>
        <a:off x="7084564" y="497626"/>
        <a:ext cx="2205592" cy="68425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599582-2168-4B4C-7E83-D73CB427D4F2}"/>
              </a:ext>
            </a:extLst>
          </p:cNvPr>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EEDF708-16DB-51E7-AAA7-A1ED9271D089}"/>
              </a:ext>
            </a:extLst>
          </p:cNvPr>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a:lvl1pPr>
          </a:lstStyle>
          <a:p>
            <a:fld id="{E504C7E0-98F2-4FE2-827D-7A032F347023}" type="datetimeFigureOut">
              <a:rPr lang="en-GB" smtClean="0"/>
              <a:t>01/12/2025</a:t>
            </a:fld>
            <a:endParaRPr lang="en-GB"/>
          </a:p>
        </p:txBody>
      </p:sp>
      <p:sp>
        <p:nvSpPr>
          <p:cNvPr id="4" name="Footer Placeholder 3">
            <a:extLst>
              <a:ext uri="{FF2B5EF4-FFF2-40B4-BE49-F238E27FC236}">
                <a16:creationId xmlns:a16="http://schemas.microsoft.com/office/drawing/2014/main" id="{C5D81C49-E0F9-1DCE-42DD-EC604C1F0823}"/>
              </a:ext>
            </a:extLst>
          </p:cNvPr>
          <p:cNvSpPr>
            <a:spLocks noGrp="1"/>
          </p:cNvSpPr>
          <p:nvPr>
            <p:ph type="ftr" sz="quarter" idx="2"/>
          </p:nvPr>
        </p:nvSpPr>
        <p:spPr>
          <a:xfrm>
            <a:off x="0" y="9429750"/>
            <a:ext cx="29718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8925F84-5842-9BD5-20BE-E7E1E3C01E18}"/>
              </a:ext>
            </a:extLst>
          </p:cNvPr>
          <p:cNvSpPr>
            <a:spLocks noGrp="1"/>
          </p:cNvSpPr>
          <p:nvPr>
            <p:ph type="sldNum" sz="quarter" idx="3"/>
          </p:nvPr>
        </p:nvSpPr>
        <p:spPr>
          <a:xfrm>
            <a:off x="3884613" y="9429750"/>
            <a:ext cx="2971800" cy="496888"/>
          </a:xfrm>
          <a:prstGeom prst="rect">
            <a:avLst/>
          </a:prstGeom>
        </p:spPr>
        <p:txBody>
          <a:bodyPr vert="horz" lIns="91440" tIns="45720" rIns="91440" bIns="45720" rtlCol="0" anchor="b"/>
          <a:lstStyle>
            <a:lvl1pPr algn="r">
              <a:defRPr sz="1200"/>
            </a:lvl1pPr>
          </a:lstStyle>
          <a:p>
            <a:fld id="{3E892924-23A1-4044-BE38-F3E557819983}" type="slidenum">
              <a:rPr lang="en-GB" smtClean="0"/>
              <a:t>‹#›</a:t>
            </a:fld>
            <a:endParaRPr lang="en-GB"/>
          </a:p>
        </p:txBody>
      </p:sp>
    </p:spTree>
    <p:extLst>
      <p:ext uri="{BB962C8B-B14F-4D97-AF65-F5344CB8AC3E}">
        <p14:creationId xmlns:p14="http://schemas.microsoft.com/office/powerpoint/2010/main" val="172256680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428584"/>
            <a:ext cx="2971800"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investopedia.com/terms/i/investmentstrategy.asp" TargetMode="External"/><Relationship Id="rId3" Type="http://schemas.openxmlformats.org/officeDocument/2006/relationships/hyperlink" Target="https://www.creatrust.com/investments-funds/hedge-funds/hedge-funds-introduction" TargetMode="External"/><Relationship Id="rId7" Type="http://schemas.openxmlformats.org/officeDocument/2006/relationships/hyperlink" Target="https://www.investopedia.com/financial-edge/0312/the-basics-of-bonds.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investopedia.com/terms/s/stock.asp" TargetMode="External"/><Relationship Id="rId5" Type="http://schemas.openxmlformats.org/officeDocument/2006/relationships/hyperlink" Target="https://www.creatrust.com/investments-funds/real-estate-funds" TargetMode="External"/><Relationship Id="rId4" Type="http://schemas.openxmlformats.org/officeDocument/2006/relationships/hyperlink" Target="https://www.creatrust.com/investments-funds/private-equity-funds" TargetMode="External"/><Relationship Id="rId9" Type="http://schemas.openxmlformats.org/officeDocument/2006/relationships/hyperlink" Target="https://www.investopedia.com/ask/answers/09/life-of-stock-broker.as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file:///\\lufpr004\Home$\alapenna001\Public%20CbCr\country-by-country-reporting-eu-perspective.pdf"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file:///\\lufpr004\Home$\alapenna001\Public%20CbCr\pwc-eu-parliament-and-member-states-agree-on-public-cbcr.pdf"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38F507-FFAD-4585-99E0-9DC17883AD4F}" type="slidenum">
              <a:rPr lang="en-US" smtClean="0"/>
              <a:t>1</a:t>
            </a:fld>
            <a:endParaRPr lang="en-US"/>
          </a:p>
        </p:txBody>
      </p:sp>
    </p:spTree>
    <p:extLst>
      <p:ext uri="{BB962C8B-B14F-4D97-AF65-F5344CB8AC3E}">
        <p14:creationId xmlns:p14="http://schemas.microsoft.com/office/powerpoint/2010/main" val="3025544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9189-6E2D-907F-D7F5-1B80EDD76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E40A8-4C7A-64C0-81AE-E214BE7CD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78576A-307C-F336-E5CC-F6C0AE16EF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2CC7E8-F983-1EF0-34F0-853AB4290E5C}"/>
              </a:ext>
            </a:extLst>
          </p:cNvPr>
          <p:cNvSpPr>
            <a:spLocks noGrp="1"/>
          </p:cNvSpPr>
          <p:nvPr>
            <p:ph type="sldNum" sz="quarter" idx="10"/>
          </p:nvPr>
        </p:nvSpPr>
        <p:spPr/>
        <p:txBody>
          <a:bodyPr/>
          <a:lstStyle/>
          <a:p>
            <a:fld id="{20CA530D-631F-4981-98F0-E6C07C67E1A3}" type="slidenum">
              <a:rPr lang="en-GB" smtClean="0"/>
              <a:t>10</a:t>
            </a:fld>
            <a:endParaRPr lang="en-GB"/>
          </a:p>
        </p:txBody>
      </p:sp>
    </p:spTree>
    <p:extLst>
      <p:ext uri="{BB962C8B-B14F-4D97-AF65-F5344CB8AC3E}">
        <p14:creationId xmlns:p14="http://schemas.microsoft.com/office/powerpoint/2010/main" val="340167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p:cNvGrpSpPr/>
        <p:nvPr/>
      </p:nvGrpSpPr>
      <p:grpSpPr>
        <a:xfrm>
          <a:off x="0" y="0"/>
          <a:ext cx="0" cy="0"/>
          <a:chOff x="0" y="0"/>
          <a:chExt cx="0" cy="0"/>
        </a:xfrm>
      </p:grpSpPr>
      <p:sp>
        <p:nvSpPr>
          <p:cNvPr id="6307" name="Google Shape;630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6367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65100" algn="just" rtl="0">
              <a:lnSpc>
                <a:spcPct val="100000"/>
              </a:lnSpc>
              <a:spcBef>
                <a:spcPts val="1200"/>
              </a:spcBef>
              <a:spcAft>
                <a:spcPts val="0"/>
              </a:spcAft>
              <a:buClr>
                <a:schemeClr val="dk1"/>
              </a:buClr>
              <a:buSzPts val="900"/>
              <a:buFont typeface="Noto Sans"/>
              <a:buChar char="▪"/>
            </a:pPr>
            <a:r>
              <a:rPr lang="en-US" sz="1200" b="0" i="0" u="none" strike="noStrike" cap="none">
                <a:solidFill>
                  <a:schemeClr val="tx1"/>
                </a:solidFill>
                <a:latin typeface="Arial"/>
                <a:ea typeface="Arial"/>
                <a:cs typeface="Arial"/>
                <a:sym typeface="Arial"/>
              </a:rPr>
              <a:t>A general transfer pricing (</a:t>
            </a:r>
            <a:r>
              <a:rPr lang="en-US" sz="1200">
                <a:solidFill>
                  <a:schemeClr val="tx1"/>
                </a:solidFill>
              </a:rPr>
              <a:t>“TP”</a:t>
            </a:r>
            <a:r>
              <a:rPr lang="en-US" sz="1200" b="0" i="0" u="none" strike="noStrike" cap="none">
                <a:solidFill>
                  <a:schemeClr val="tx1"/>
                </a:solidFill>
                <a:latin typeface="Arial"/>
                <a:ea typeface="Arial"/>
                <a:cs typeface="Arial"/>
                <a:sym typeface="Arial"/>
              </a:rPr>
              <a:t>) regime has taken effect in Luxembourg in FY 2017 which </a:t>
            </a:r>
            <a:r>
              <a:rPr lang="en-US" sz="1200" b="0" i="0" u="none" strike="noStrike" cap="none" err="1">
                <a:solidFill>
                  <a:schemeClr val="tx1"/>
                </a:solidFill>
                <a:latin typeface="Arial"/>
                <a:ea typeface="Arial"/>
                <a:cs typeface="Arial"/>
                <a:sym typeface="Arial"/>
              </a:rPr>
              <a:t>formalised</a:t>
            </a:r>
            <a:r>
              <a:rPr lang="en-US" sz="1200" b="0" i="0" u="none" strike="noStrike" cap="none">
                <a:solidFill>
                  <a:schemeClr val="tx1"/>
                </a:solidFill>
                <a:latin typeface="Arial"/>
                <a:ea typeface="Arial"/>
                <a:cs typeface="Arial"/>
                <a:sym typeface="Arial"/>
              </a:rPr>
              <a:t> the pre-existing </a:t>
            </a:r>
            <a:r>
              <a:rPr lang="en-US" sz="1200">
                <a:solidFill>
                  <a:schemeClr val="tx1"/>
                </a:solidFill>
              </a:rPr>
              <a:t>TP</a:t>
            </a:r>
            <a:r>
              <a:rPr lang="en-US" sz="1200" b="0" i="0" u="none" strike="noStrike" cap="none">
                <a:solidFill>
                  <a:schemeClr val="tx1"/>
                </a:solidFill>
                <a:latin typeface="Arial"/>
                <a:ea typeface="Arial"/>
                <a:cs typeface="Arial"/>
                <a:sym typeface="Arial"/>
              </a:rPr>
              <a:t> principles and introduces an “arm’s length” concept into the Luxembourg law. The Luxembourg TP regime implies the application of the arm’s-length standard for transactions between related parties.</a:t>
            </a:r>
          </a:p>
          <a:p>
            <a:pPr marL="171450" marR="0" lvl="1" indent="-165100" algn="just" rtl="0">
              <a:lnSpc>
                <a:spcPct val="100000"/>
              </a:lnSpc>
              <a:spcBef>
                <a:spcPts val="1200"/>
              </a:spcBef>
              <a:spcAft>
                <a:spcPts val="0"/>
              </a:spcAft>
              <a:buClr>
                <a:schemeClr val="dk1"/>
              </a:buClr>
              <a:buSzPts val="900"/>
              <a:buFont typeface="Noto Sans"/>
              <a:buChar char="▪"/>
            </a:pPr>
            <a:endParaRPr lang="en-US" sz="1200">
              <a:solidFill>
                <a:schemeClr val="tx1"/>
              </a:solidFill>
            </a:endParaRPr>
          </a:p>
          <a:p>
            <a:pPr marL="171450" marR="0" lvl="1" indent="-165100" algn="just" rtl="0">
              <a:lnSpc>
                <a:spcPct val="100000"/>
              </a:lnSpc>
              <a:spcBef>
                <a:spcPts val="1200"/>
              </a:spcBef>
              <a:spcAft>
                <a:spcPts val="0"/>
              </a:spcAft>
              <a:buClr>
                <a:schemeClr val="dk1"/>
              </a:buClr>
              <a:buSzPts val="900"/>
              <a:buFont typeface="Noto Sans"/>
              <a:buChar char="▪"/>
            </a:pPr>
            <a:r>
              <a:rPr lang="en-US" sz="1200">
                <a:solidFill>
                  <a:schemeClr val="tx1"/>
                </a:solidFill>
              </a:rPr>
              <a:t>It is based on Article 56 of the Luxembourg Income Tax Law (“LITL”), which broadly replicates Article 9 of the OECD Model Tax Convention. Luxembourg TP legislation applies to all types of intercompany transactions, cross-border as well as domestic.</a:t>
            </a:r>
          </a:p>
          <a:p>
            <a:pPr marL="171450" marR="0" lvl="1" indent="-165100" algn="just" rtl="0">
              <a:lnSpc>
                <a:spcPct val="100000"/>
              </a:lnSpc>
              <a:spcBef>
                <a:spcPts val="1200"/>
              </a:spcBef>
              <a:spcAft>
                <a:spcPts val="0"/>
              </a:spcAft>
              <a:buClr>
                <a:schemeClr val="dk1"/>
              </a:buClr>
              <a:buSzPts val="900"/>
              <a:buFont typeface="Noto Sans"/>
              <a:buChar char="▪"/>
            </a:pPr>
            <a:r>
              <a:rPr lang="en-US" sz="1200">
                <a:solidFill>
                  <a:schemeClr val="tx1"/>
                </a:solidFill>
              </a:rPr>
              <a:t>The related parties are defined under the Article 56 of LITL as follows:</a:t>
            </a:r>
          </a:p>
          <a:p>
            <a:pPr marL="403225" marR="0" lvl="1" indent="-171450" algn="just" rtl="0">
              <a:lnSpc>
                <a:spcPct val="100000"/>
              </a:lnSpc>
              <a:spcBef>
                <a:spcPts val="1200"/>
              </a:spcBef>
              <a:spcAft>
                <a:spcPts val="0"/>
              </a:spcAft>
              <a:buClr>
                <a:schemeClr val="dk1"/>
              </a:buClr>
              <a:buSzPts val="900"/>
              <a:buFont typeface="Courier New" panose="02070309020205020404" pitchFamily="49" charset="0"/>
              <a:buChar char="o"/>
            </a:pPr>
            <a:r>
              <a:rPr lang="en-US" sz="1200">
                <a:solidFill>
                  <a:schemeClr val="tx1"/>
                </a:solidFill>
              </a:rPr>
              <a:t>(a) if an undertaking participates directly or indirectly in the management, control or capital of another undertaking, or b) the same persons participate directly or indirectly in the management, control or capital of two undertakings.</a:t>
            </a:r>
          </a:p>
          <a:p>
            <a:pPr marL="171450" marR="0" lvl="1" indent="-165100" algn="just" rtl="0">
              <a:lnSpc>
                <a:spcPct val="100000"/>
              </a:lnSpc>
              <a:spcBef>
                <a:spcPts val="1200"/>
              </a:spcBef>
              <a:spcAft>
                <a:spcPts val="0"/>
              </a:spcAft>
              <a:buClr>
                <a:schemeClr val="dk1"/>
              </a:buClr>
              <a:buSzPts val="900"/>
              <a:buFont typeface="Noto Sans"/>
              <a:buChar char="▪"/>
            </a:pPr>
            <a:r>
              <a:rPr lang="en-US" sz="1200">
                <a:solidFill>
                  <a:schemeClr val="tx1"/>
                </a:solidFill>
              </a:rPr>
              <a:t>Article 56bis of the LITL, applicable from 1 January 2017, contains the basic principles that must be respected in the context of a TP analysis and for implementing the arm’s-length principle.</a:t>
            </a:r>
          </a:p>
          <a:p>
            <a:pPr marL="171450" lvl="1" indent="-165100" algn="just">
              <a:spcBef>
                <a:spcPts val="1200"/>
              </a:spcBef>
              <a:buClr>
                <a:schemeClr val="dk1"/>
              </a:buClr>
              <a:buSzPts val="900"/>
              <a:buFont typeface="Noto Sans"/>
              <a:buChar char="▪"/>
            </a:pPr>
            <a:r>
              <a:rPr lang="en-US" sz="1200">
                <a:solidFill>
                  <a:schemeClr val="tx1"/>
                </a:solidFill>
              </a:rPr>
              <a:t>Many of the key concepts under the </a:t>
            </a:r>
            <a:r>
              <a:rPr kumimoji="0" lang="en-US" sz="1200" b="0" i="0" u="none" strike="noStrike" kern="0" cap="none" spc="0" normalizeH="0" baseline="0" noProof="0">
                <a:ln>
                  <a:noFill/>
                </a:ln>
                <a:solidFill>
                  <a:schemeClr val="tx1"/>
                </a:solidFill>
                <a:effectLst/>
                <a:uLnTx/>
                <a:uFillTx/>
                <a:cs typeface="Arial"/>
                <a:sym typeface="Arial"/>
              </a:rPr>
              <a:t>OECD Transfer Pricing Guidelines for Multinational Enterprises and Tax Administrations (latest edition - 2022) (“OECD TP Guidelines”) </a:t>
            </a:r>
            <a:r>
              <a:rPr lang="en-US" sz="1200">
                <a:solidFill>
                  <a:schemeClr val="tx1"/>
                </a:solidFill>
              </a:rPr>
              <a:t>are now embedded in the Luxembourg law, including the requirement for comparability analysis that looks at the functions, risk and contractual terms of the related-party transaction. New rules also give stronger basis for the application substance over form principle in case contractual arrangements do not reflect economic reality.</a:t>
            </a:r>
          </a:p>
          <a:p>
            <a:pPr marL="171450" marR="0" lvl="1" indent="-165100" algn="just" rtl="0">
              <a:lnSpc>
                <a:spcPct val="100000"/>
              </a:lnSpc>
              <a:spcBef>
                <a:spcPts val="1200"/>
              </a:spcBef>
              <a:spcAft>
                <a:spcPts val="0"/>
              </a:spcAft>
              <a:buClr>
                <a:schemeClr val="dk1"/>
              </a:buClr>
              <a:buSzPts val="900"/>
              <a:buFont typeface="Noto Sans"/>
              <a:buChar char="▪"/>
            </a:pPr>
            <a:r>
              <a:rPr lang="en-US" sz="1200">
                <a:solidFill>
                  <a:schemeClr val="tx1"/>
                </a:solidFill>
                <a:highlight>
                  <a:srgbClr val="FFFFFF"/>
                </a:highlight>
              </a:rPr>
              <a:t>In summary, transactions between related parties (cross-border as well as domestic) should comply with the arm’s-length principle endorsed by the OECD. </a:t>
            </a:r>
            <a:endParaRPr lang="en-US" sz="1200">
              <a:solidFill>
                <a:schemeClr val="tx1"/>
              </a:solidFill>
              <a:highlight>
                <a:srgbClr val="FFFF00"/>
              </a:highlight>
            </a:endParaRPr>
          </a:p>
          <a:p>
            <a:endParaRPr lang="en-GB">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A530D-631F-4981-98F0-E6C07C67E1A3}"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Savills - Transfer Pricing for Financial Transactions</a:t>
            </a:r>
          </a:p>
        </p:txBody>
      </p:sp>
    </p:spTree>
    <p:extLst>
      <p:ext uri="{BB962C8B-B14F-4D97-AF65-F5344CB8AC3E}">
        <p14:creationId xmlns:p14="http://schemas.microsoft.com/office/powerpoint/2010/main" val="248124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14</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Savills - Transfer Pricing for Financial Transactions</a:t>
            </a:r>
          </a:p>
        </p:txBody>
      </p:sp>
    </p:spTree>
    <p:extLst>
      <p:ext uri="{BB962C8B-B14F-4D97-AF65-F5344CB8AC3E}">
        <p14:creationId xmlns:p14="http://schemas.microsoft.com/office/powerpoint/2010/main" val="2068858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18: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18: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GP is delegating the asset management to the AIFM. </a:t>
            </a:r>
          </a:p>
          <a:p>
            <a:pPr marL="0" lvl="0" indent="0" algn="l" rtl="0">
              <a:spcBef>
                <a:spcPts val="0"/>
              </a:spcBef>
              <a:spcAft>
                <a:spcPts val="0"/>
              </a:spcAft>
              <a:buNone/>
            </a:pPr>
            <a:r>
              <a:rPr lang="en-US" dirty="0"/>
              <a:t>AIFM is delegating PM functions. </a:t>
            </a:r>
          </a:p>
          <a:p>
            <a:pPr marL="0" lvl="0" indent="0" algn="l" rtl="0">
              <a:spcBef>
                <a:spcPts val="0"/>
              </a:spcBef>
              <a:spcAft>
                <a:spcPts val="0"/>
              </a:spcAft>
              <a:buNone/>
            </a:pPr>
            <a:r>
              <a:rPr lang="en-US" dirty="0"/>
              <a:t>AIFM has to engaged with other actors on the market such as the depositary bank. </a:t>
            </a:r>
          </a:p>
          <a:p>
            <a:pPr marL="0" lvl="0" indent="0" algn="l" rtl="0">
              <a:spcBef>
                <a:spcPts val="0"/>
              </a:spcBef>
              <a:spcAft>
                <a:spcPts val="0"/>
              </a:spcAft>
              <a:buNone/>
            </a:pPr>
            <a:r>
              <a:rPr lang="en-US" dirty="0"/>
              <a:t>Here, all transactions are with third party except the distributor. We would test whether the retrocession made to the distributor is arm’s length.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Limited Partners: </a:t>
            </a:r>
            <a:r>
              <a:rPr lang="en-US" b="0" i="0" dirty="0">
                <a:solidFill>
                  <a:srgbClr val="111111"/>
                </a:solidFill>
                <a:effectLst/>
                <a:latin typeface="SourceSansPro"/>
              </a:rPr>
              <a:t>A limited partner invests money in exchange for shares in a partnership but has restricted voting power on company business and no day-to-day involvement in the business. The limited partner's liability cannot exceed the amount that they invested in the business. A limited partnership by definition has at least one general partner and one limited partner.</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General Partner: </a:t>
            </a:r>
            <a:r>
              <a:rPr lang="en-US" b="0" i="0" dirty="0">
                <a:solidFill>
                  <a:srgbClr val="111111"/>
                </a:solidFill>
                <a:effectLst/>
                <a:latin typeface="SourceSansPro"/>
              </a:rPr>
              <a:t>A general partner is one of two or more investors who jointly own a business that is structured as a partnership, and who assumes a day-to-day role in managing it. A general partner is a part-owner of a partnership business and is involved with its operations and shares in its profits.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AIF: </a:t>
            </a:r>
            <a:r>
              <a:rPr lang="en-US" b="0" i="0" dirty="0">
                <a:solidFill>
                  <a:srgbClr val="000000"/>
                </a:solidFill>
                <a:effectLst/>
                <a:latin typeface="Roboto" panose="02000000000000000000" pitchFamily="2" charset="0"/>
              </a:rPr>
              <a:t>The term "alternative investment fund" refers to all investment funds that are not already covered by the European Directive, Undertakings for Collective in Transferable Securities (UCITS). This includes </a:t>
            </a:r>
            <a:r>
              <a:rPr lang="en-US" b="1" i="0" u="none" strike="noStrike" dirty="0">
                <a:effectLst/>
                <a:latin typeface="Roboto" panose="02000000000000000000" pitchFamily="2" charset="0"/>
                <a:hlinkClick r:id="rId3" tooltip="Hedge Funds introduction"/>
              </a:rPr>
              <a:t>hedge funds,</a:t>
            </a:r>
            <a:r>
              <a:rPr lang="en-US" b="0" i="0" dirty="0">
                <a:solidFill>
                  <a:srgbClr val="000000"/>
                </a:solidFill>
                <a:effectLst/>
                <a:latin typeface="Roboto" panose="02000000000000000000" pitchFamily="2" charset="0"/>
              </a:rPr>
              <a:t> funds of hedge funds, venture capital and </a:t>
            </a:r>
            <a:r>
              <a:rPr lang="en-US" b="1" i="0" u="none" strike="noStrike" dirty="0">
                <a:effectLst/>
                <a:latin typeface="Roboto" panose="02000000000000000000" pitchFamily="2" charset="0"/>
                <a:hlinkClick r:id="rId4" tooltip="Private Equity Funds"/>
              </a:rPr>
              <a:t>private equity funds</a:t>
            </a:r>
            <a:r>
              <a:rPr lang="en-US" b="0" i="0" dirty="0">
                <a:solidFill>
                  <a:srgbClr val="000000"/>
                </a:solidFill>
                <a:effectLst/>
                <a:latin typeface="Roboto" panose="02000000000000000000" pitchFamily="2" charset="0"/>
              </a:rPr>
              <a:t>, and </a:t>
            </a:r>
            <a:r>
              <a:rPr lang="en-US" b="1" i="0" u="none" strike="noStrike" dirty="0">
                <a:effectLst/>
                <a:latin typeface="Roboto" panose="02000000000000000000" pitchFamily="2" charset="0"/>
                <a:hlinkClick r:id="rId5" tooltip="Real Estate Funds"/>
              </a:rPr>
              <a:t>real estate funds</a:t>
            </a:r>
            <a:r>
              <a:rPr lang="en-US" b="0" i="0" dirty="0">
                <a:solidFill>
                  <a:srgbClr val="000000"/>
                </a:solidFill>
                <a:effectLst/>
                <a:latin typeface="Roboto" panose="02000000000000000000" pitchFamily="2" charset="0"/>
              </a:rPr>
              <a:t>.</a:t>
            </a:r>
            <a:endParaRPr lang="en-US" dirty="0"/>
          </a:p>
          <a:p>
            <a:pPr marL="0" lvl="0" indent="0" algn="l" rtl="0">
              <a:spcBef>
                <a:spcPts val="0"/>
              </a:spcBef>
              <a:spcAft>
                <a:spcPts val="0"/>
              </a:spcAft>
              <a:buNone/>
            </a:pPr>
            <a:r>
              <a:rPr lang="en-US" dirty="0"/>
              <a:t>AIFM: </a:t>
            </a:r>
            <a:r>
              <a:rPr lang="en-US" b="0" i="0" dirty="0">
                <a:solidFill>
                  <a:srgbClr val="212322"/>
                </a:solidFill>
                <a:effectLst/>
                <a:latin typeface="Montserrat" panose="020B0604020202020204" pitchFamily="2" charset="0"/>
              </a:rPr>
              <a:t>An Alternative Investment Fund Manager (AIFM) is any legal person whose regular business is managing one or more alternative investment funds (AIFs). AIFMs are governed by the Law of 12 July 2013 on alternative investment fund manager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Fund Administrator: </a:t>
            </a:r>
            <a:r>
              <a:rPr lang="en-US" b="0" i="0" dirty="0">
                <a:solidFill>
                  <a:srgbClr val="202124"/>
                </a:solidFill>
                <a:effectLst/>
                <a:latin typeface="arial" panose="020B0604020202020204" pitchFamily="34" charset="0"/>
              </a:rPr>
              <a:t>fund administrator is </a:t>
            </a:r>
            <a:r>
              <a:rPr lang="en-US" b="1" i="0" dirty="0">
                <a:solidFill>
                  <a:srgbClr val="202124"/>
                </a:solidFill>
                <a:effectLst/>
                <a:latin typeface="arial" panose="020B0604020202020204" pitchFamily="34" charset="0"/>
              </a:rPr>
              <a:t>an outsourced third party service provider that protects the interests of investors by independently verifying the assets and valuation of the fund</a:t>
            </a:r>
            <a:r>
              <a:rPr lang="en-US" b="0" i="0" dirty="0">
                <a:solidFill>
                  <a:srgbClr val="202124"/>
                </a:solidFill>
                <a:effectLst/>
                <a:latin typeface="arial" panose="020B0604020202020204" pitchFamily="34" charset="0"/>
              </a:rPr>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Custodian Bank: </a:t>
            </a:r>
            <a:r>
              <a:rPr lang="en-US" b="0" i="0" dirty="0">
                <a:solidFill>
                  <a:srgbClr val="111111"/>
                </a:solidFill>
                <a:effectLst/>
                <a:latin typeface="SourceSansPro"/>
              </a:rPr>
              <a:t>A custodian bank is a financial institution that holds customers' securities for safekeeping to prevent them from being stolen or lost. The custodian may hold </a:t>
            </a:r>
            <a:r>
              <a:rPr lang="en-US" b="0" i="0" u="sng" dirty="0">
                <a:solidFill>
                  <a:srgbClr val="2C40D0"/>
                </a:solidFill>
                <a:effectLst/>
                <a:latin typeface="SourceSansPro"/>
                <a:hlinkClick r:id="rId6"/>
              </a:rPr>
              <a:t>stocks</a:t>
            </a:r>
            <a:r>
              <a:rPr lang="en-US" b="0" i="0" dirty="0">
                <a:solidFill>
                  <a:srgbClr val="111111"/>
                </a:solidFill>
                <a:effectLst/>
                <a:latin typeface="SourceSansPro"/>
              </a:rPr>
              <a:t>, </a:t>
            </a:r>
            <a:r>
              <a:rPr lang="en-US" b="0" i="0" u="sng" dirty="0">
                <a:solidFill>
                  <a:srgbClr val="2C40D0"/>
                </a:solidFill>
                <a:effectLst/>
                <a:latin typeface="SourceSansPro"/>
                <a:hlinkClick r:id="rId7"/>
              </a:rPr>
              <a:t>bonds</a:t>
            </a:r>
            <a:r>
              <a:rPr lang="en-US" b="0" i="0" dirty="0">
                <a:solidFill>
                  <a:srgbClr val="111111"/>
                </a:solidFill>
                <a:effectLst/>
                <a:latin typeface="SourceSansPro"/>
              </a:rPr>
              <a:t>, or other assets in electronic or physical form on behalf of its customers.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Distributor Or Marketing:  </a:t>
            </a:r>
            <a:r>
              <a:rPr lang="en-US" b="0" i="0" dirty="0">
                <a:solidFill>
                  <a:srgbClr val="111111"/>
                </a:solidFill>
                <a:effectLst/>
                <a:latin typeface="SourceSansPro"/>
              </a:rPr>
              <a:t>A distributor is a company that sells or distributes share of the funds to investors for fund management companies (AIFM here). The distributor usually receives sales charge commissions for selling the investment company’s fund.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Portfolio Manager: </a:t>
            </a:r>
            <a:r>
              <a:rPr lang="en-US" b="0" i="0" dirty="0">
                <a:solidFill>
                  <a:srgbClr val="111111"/>
                </a:solidFill>
                <a:effectLst/>
                <a:latin typeface="SourceSansPro"/>
              </a:rPr>
              <a:t>A portfolio manager is a person or group of people responsible for investing a mutual, exchange traded or closed-end fund's assets, implementing its </a:t>
            </a:r>
            <a:r>
              <a:rPr lang="en-US" b="0" i="0" u="sng" dirty="0">
                <a:solidFill>
                  <a:srgbClr val="2C40D0"/>
                </a:solidFill>
                <a:effectLst/>
                <a:latin typeface="SourceSansPro"/>
                <a:hlinkClick r:id="rId8"/>
              </a:rPr>
              <a:t>investment strategy</a:t>
            </a:r>
            <a:r>
              <a:rPr lang="en-US" b="0" i="0" dirty="0">
                <a:solidFill>
                  <a:srgbClr val="111111"/>
                </a:solidFill>
                <a:effectLst/>
                <a:latin typeface="SourceSansPro"/>
              </a:rPr>
              <a:t>, and managing day-to-day portfolio trading. A portfolio manager is one of the most important factors to consider when looking at fund investing.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Investment Advisors: </a:t>
            </a:r>
            <a:r>
              <a:rPr lang="en-US" b="0" i="0" dirty="0">
                <a:solidFill>
                  <a:srgbClr val="111111"/>
                </a:solidFill>
                <a:effectLst/>
                <a:latin typeface="SourceSansPro"/>
              </a:rPr>
              <a:t>An investment adviser (also known as a </a:t>
            </a:r>
            <a:r>
              <a:rPr lang="en-US" b="0" i="0" u="sng" dirty="0">
                <a:solidFill>
                  <a:srgbClr val="2C40D0"/>
                </a:solidFill>
                <a:effectLst/>
                <a:latin typeface="SourceSansPro"/>
                <a:hlinkClick r:id="rId9"/>
              </a:rPr>
              <a:t>stock broker</a:t>
            </a:r>
            <a:r>
              <a:rPr lang="en-US" b="0" i="0" dirty="0">
                <a:solidFill>
                  <a:srgbClr val="111111"/>
                </a:solidFill>
                <a:effectLst/>
                <a:latin typeface="SourceSansPro"/>
              </a:rPr>
              <a:t>) is any person or group that makes investment recommendations or conducts securities analysis in return for a fee, whether through direct management of clients' assets or by way of written publications. </a:t>
            </a:r>
            <a:endParaRPr lang="en-US" dirty="0"/>
          </a:p>
          <a:p>
            <a:pPr marL="0" lvl="0" indent="0" algn="l" rtl="0">
              <a:spcBef>
                <a:spcPts val="0"/>
              </a:spcBef>
              <a:spcAft>
                <a:spcPts val="0"/>
              </a:spcAft>
              <a:buNone/>
            </a:pPr>
            <a:endParaRPr lang="en-US" dirty="0"/>
          </a:p>
        </p:txBody>
      </p:sp>
      <p:sp>
        <p:nvSpPr>
          <p:cNvPr id="791" name="Google Shape;791;p18: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 name="Date Placeholder 1">
            <a:extLst>
              <a:ext uri="{FF2B5EF4-FFF2-40B4-BE49-F238E27FC236}">
                <a16:creationId xmlns:a16="http://schemas.microsoft.com/office/drawing/2014/main" id="{6938D3AD-BD08-2388-46CE-C60CFFCC7C3D}"/>
              </a:ext>
            </a:extLst>
          </p:cNvPr>
          <p:cNvSpPr>
            <a:spLocks noGrp="1"/>
          </p:cNvSpPr>
          <p:nvPr>
            <p:ph type="dt" idx="10"/>
          </p:nvPr>
        </p:nvSpPr>
        <p:spPr/>
        <p:txBody>
          <a:bodyPr/>
          <a:lstStyle/>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a:cs typeface="Arial"/>
              </a:rPr>
              <a:t>Why specifically was this Circular introduced – quite </a:t>
            </a:r>
            <a:r>
              <a:rPr lang="en-GB" dirty="0" err="1">
                <a:latin typeface="Arial"/>
                <a:cs typeface="Arial"/>
              </a:rPr>
              <a:t>comman</a:t>
            </a:r>
            <a:r>
              <a:rPr lang="en-GB" dirty="0">
                <a:latin typeface="Arial"/>
                <a:cs typeface="Arial"/>
              </a:rPr>
              <a:t> to have a Lux entity to act as intermediaries for MNE Funds because have Lux entities have tax advantages – no WHT on interest income and royalties which attracts many investors. </a:t>
            </a:r>
            <a:endParaRPr lang="en-GB" dirty="0">
              <a:cs typeface="Arial" panose="020B0604020202020204" pitchFamily="34" charset="0"/>
            </a:endParaRPr>
          </a:p>
          <a:p>
            <a:endParaRPr lang="en-GB" dirty="0">
              <a:cs typeface="Arial"/>
            </a:endParaRPr>
          </a:p>
          <a:p>
            <a:r>
              <a:rPr lang="en-GB" dirty="0">
                <a:latin typeface="Arial"/>
                <a:cs typeface="Arial"/>
              </a:rPr>
              <a:t>However, in order not perform </a:t>
            </a:r>
            <a:r>
              <a:rPr lang="en-GB" dirty="0" err="1">
                <a:latin typeface="Arial"/>
                <a:cs typeface="Arial"/>
              </a:rPr>
              <a:t>agreesiving</a:t>
            </a:r>
            <a:r>
              <a:rPr lang="en-GB" dirty="0">
                <a:latin typeface="Arial"/>
                <a:cs typeface="Arial"/>
              </a:rPr>
              <a:t> tax planning and for tax evasion, opening an entity should be driven by economic rational and not for tax reasons . </a:t>
            </a:r>
          </a:p>
          <a:p>
            <a:endParaRPr lang="en-GB" dirty="0">
              <a:latin typeface="Arial"/>
              <a:cs typeface="Arial"/>
            </a:endParaRPr>
          </a:p>
          <a:p>
            <a:r>
              <a:rPr lang="en-GB" dirty="0">
                <a:latin typeface="Arial"/>
                <a:cs typeface="Arial"/>
              </a:rPr>
              <a:t>Non-compliance: </a:t>
            </a:r>
          </a:p>
          <a:p>
            <a:endParaRPr lang="en-GB" dirty="0">
              <a:latin typeface="Arial"/>
              <a:cs typeface="Arial"/>
            </a:endParaRPr>
          </a:p>
          <a:p>
            <a:r>
              <a:rPr lang="en-US" sz="1200" dirty="0"/>
              <a:t>Companies that fall in the scope of the TP Circular that do not comply with the substance and/or equity requirements, would be subject to the exchange of information set out in the framework of:</a:t>
            </a:r>
          </a:p>
          <a:p>
            <a:endParaRPr lang="en-US" sz="1200" dirty="0"/>
          </a:p>
          <a:p>
            <a:pPr marL="180000" indent="-180000">
              <a:buFont typeface="Arial" panose="020B0604020202020204" pitchFamily="34" charset="0"/>
              <a:buChar char="•"/>
            </a:pPr>
            <a:r>
              <a:rPr lang="en-US" sz="1200" dirty="0"/>
              <a:t>Law of 29 March 2013, as amended, on administrative cooperation in the field of taxation;</a:t>
            </a:r>
          </a:p>
          <a:p>
            <a:endParaRPr lang="en-US" sz="1200" dirty="0"/>
          </a:p>
          <a:p>
            <a:pPr marL="180000" indent="-180000">
              <a:buFont typeface="Arial" panose="020B0604020202020204" pitchFamily="34" charset="0"/>
              <a:buChar char="•"/>
            </a:pPr>
            <a:r>
              <a:rPr lang="en-US" sz="1200" dirty="0"/>
              <a:t>Double taxation treaties in force; and</a:t>
            </a:r>
          </a:p>
          <a:p>
            <a:endParaRPr lang="en-US" sz="1200" dirty="0"/>
          </a:p>
          <a:p>
            <a:pPr marL="180000" indent="-180000">
              <a:buFont typeface="Arial" panose="020B0604020202020204" pitchFamily="34" charset="0"/>
              <a:buChar char="•"/>
            </a:pPr>
            <a:r>
              <a:rPr lang="en-US" sz="1200" dirty="0"/>
              <a:t>Law of 26 May 2014 approving the Convention on Mutual Administrative Assistance in Tax Matters and its Protocol of Amendment, signed in Paris on </a:t>
            </a:r>
            <a:br>
              <a:rPr lang="en-US" sz="1200" dirty="0"/>
            </a:br>
            <a:r>
              <a:rPr lang="en-US" sz="1200" dirty="0"/>
              <a:t>29 May 2013 and amending the General Tax Law.</a:t>
            </a:r>
          </a:p>
          <a:p>
            <a:endParaRPr lang="en-US" sz="1200" dirty="0"/>
          </a:p>
          <a:p>
            <a:r>
              <a:rPr lang="en-US" sz="1200" dirty="0"/>
              <a:t>In case of non-compliance the LTA may reassess the tax base and impose its own equity/remuneration requirements.</a:t>
            </a:r>
            <a:endParaRPr lang="en-GB" sz="1200" dirty="0"/>
          </a:p>
          <a:p>
            <a:endParaRPr lang="en-GB" dirty="0">
              <a:cs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A530D-631F-4981-98F0-E6C07C67E1A3}"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Hines - Transfer Pricing for Financial Transactions</a:t>
            </a:r>
          </a:p>
        </p:txBody>
      </p:sp>
    </p:spTree>
    <p:extLst>
      <p:ext uri="{BB962C8B-B14F-4D97-AF65-F5344CB8AC3E}">
        <p14:creationId xmlns:p14="http://schemas.microsoft.com/office/powerpoint/2010/main" val="265680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615950"/>
            <a:r>
              <a:rPr lang="en-US" sz="1200">
                <a:latin typeface="Arial"/>
                <a:cs typeface="Arial"/>
              </a:rPr>
              <a:t>There are three main requirements with respect to </a:t>
            </a:r>
            <a:r>
              <a:rPr lang="en-US" sz="1200" b="1">
                <a:latin typeface="Arial"/>
                <a:cs typeface="Arial"/>
              </a:rPr>
              <a:t>substance</a:t>
            </a:r>
            <a:r>
              <a:rPr lang="en-US" sz="1200">
                <a:latin typeface="Arial"/>
                <a:cs typeface="Arial"/>
              </a:rPr>
              <a:t>: </a:t>
            </a:r>
          </a:p>
          <a:p>
            <a:pPr marL="809625" lvl="1" indent="-615950">
              <a:buFont typeface="Arial" panose="020B0604020202020204" pitchFamily="34" charset="0"/>
              <a:buChar char="•"/>
            </a:pPr>
            <a:r>
              <a:rPr lang="en-US" sz="1200">
                <a:latin typeface="Arial"/>
                <a:cs typeface="Arial"/>
              </a:rPr>
              <a:t>The majority of members of the board of directors, directors or managers having the ability to bind the group financing company are either residents or non-residents carrying out a professional activity in Luxembourg that falls within one of the first four categories of net income referred to in Article 10 LITL (i.e. commercial profits, agricultural and forestry profits, profits from independent professional activity and salaries) and are taxable in Luxembourg on account of at least 50% of the total of such income.</a:t>
            </a:r>
          </a:p>
          <a:p>
            <a:pPr marL="809625" lvl="1" indent="-615950">
              <a:buFont typeface="Arial" panose="020B0604020202020204" pitchFamily="34" charset="0"/>
              <a:buChar char="•"/>
            </a:pPr>
            <a:r>
              <a:rPr lang="en-US" sz="1200">
                <a:latin typeface="Arial"/>
                <a:cs typeface="Arial"/>
              </a:rPr>
              <a:t>The company must have personnel who are qualified to control the transactions performed. The company may nonetheless subcontract functions that do not have a significant impact on risk control. Key decisions concerning the management of the company must be taken in Luxembourg (in addition the Luxembourg Tax Authorities would expect office space and at its disposal).</a:t>
            </a:r>
          </a:p>
          <a:p>
            <a:pPr marL="809625" lvl="1" indent="-615950">
              <a:buFont typeface="Arial" panose="020B0604020202020204" pitchFamily="34" charset="0"/>
              <a:buChar char="•"/>
            </a:pPr>
            <a:r>
              <a:rPr lang="en-US" sz="1200">
                <a:latin typeface="Arial"/>
                <a:cs typeface="Arial"/>
              </a:rPr>
              <a:t>The company must not be considered a tax resident of another State.</a:t>
            </a:r>
          </a:p>
          <a:p>
            <a:pPr marL="193675" lvl="1"/>
            <a:endParaRPr lang="en-US" sz="1200"/>
          </a:p>
          <a:p>
            <a:pPr marL="0" lvl="1"/>
            <a:r>
              <a:rPr lang="en-US" sz="1200">
                <a:latin typeface="Arial"/>
                <a:cs typeface="Arial"/>
              </a:rPr>
              <a:t>The main requirement with respect to </a:t>
            </a:r>
            <a:r>
              <a:rPr lang="en-US" sz="1200" b="1">
                <a:latin typeface="Arial"/>
                <a:cs typeface="Arial"/>
              </a:rPr>
              <a:t>equity</a:t>
            </a:r>
            <a:r>
              <a:rPr lang="en-US" sz="1200">
                <a:latin typeface="Arial"/>
                <a:cs typeface="Arial"/>
              </a:rPr>
              <a:t> is that: </a:t>
            </a:r>
          </a:p>
          <a:p>
            <a:pPr marL="809625" lvl="1" indent="-615950">
              <a:buFont typeface="Arial" panose="020B0604020202020204" pitchFamily="34" charset="0"/>
              <a:buChar char="•"/>
            </a:pPr>
            <a:r>
              <a:rPr lang="en-US" sz="1200">
                <a:latin typeface="Arial"/>
                <a:cs typeface="Arial"/>
              </a:rPr>
              <a:t>The company needs to have an appropriate level of equity required to assume the risks of its financing transactions especially credit default risk. It was clarified that group financing company assumes the risk when it has the financial capacity to bear such risk if it occurs. </a:t>
            </a:r>
          </a:p>
          <a:p>
            <a:pPr marL="809625" lvl="1" indent="-615950">
              <a:buFont typeface="Arial" panose="020B0604020202020204" pitchFamily="34" charset="0"/>
              <a:buChar char="•"/>
            </a:pPr>
            <a:r>
              <a:rPr lang="en-US" sz="1200">
                <a:latin typeface="Arial"/>
                <a:cs typeface="Arial"/>
              </a:rPr>
              <a:t>The appropriate equity level will need to be determined on appropriate transfer pricing methods. Such methods are based on the analysis of balance-sheet components, market components, and other factors important to determine the risks related to the financing activity.</a:t>
            </a:r>
          </a:p>
          <a:p>
            <a:pPr marL="809625" lvl="1" indent="-615950">
              <a:buFont typeface="Arial" panose="020B0604020202020204" pitchFamily="34" charset="0"/>
              <a:buChar char="•"/>
            </a:pPr>
            <a:r>
              <a:rPr lang="en-US">
                <a:latin typeface="Arial"/>
                <a:cs typeface="Arial"/>
              </a:rPr>
              <a:t>Quantitative requirements – equity at risk serves as a buffer so the LuxCo can cover a portion of the loan financing received from its Lenders </a:t>
            </a:r>
            <a:endParaRPr lang="en-US">
              <a:cs typeface="Arial"/>
            </a:endParaRPr>
          </a:p>
          <a:p>
            <a:endParaRPr lang="en-US">
              <a:cs typeface="Arial" panose="020B0604020202020204" pitchFamily="34" charset="0"/>
            </a:endParaRPr>
          </a:p>
        </p:txBody>
      </p:sp>
      <p:sp>
        <p:nvSpPr>
          <p:cNvPr id="4" name="Slide Number Placeholder 3"/>
          <p:cNvSpPr>
            <a:spLocks noGrp="1"/>
          </p:cNvSpPr>
          <p:nvPr>
            <p:ph type="sldNum" sz="quarter" idx="10"/>
          </p:nvPr>
        </p:nvSpPr>
        <p:spPr/>
        <p:txBody>
          <a:bodyPr/>
          <a:lstStyle/>
          <a:p>
            <a:fld id="{20CA530D-631F-4981-98F0-E6C07C67E1A3}" type="slidenum">
              <a:rPr lang="en-GB" smtClean="0"/>
              <a:t>17</a:t>
            </a:fld>
            <a:endParaRPr lang="en-GB"/>
          </a:p>
        </p:txBody>
      </p:sp>
    </p:spTree>
    <p:extLst>
      <p:ext uri="{BB962C8B-B14F-4D97-AF65-F5344CB8AC3E}">
        <p14:creationId xmlns:p14="http://schemas.microsoft.com/office/powerpoint/2010/main" val="515290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Arial"/>
                <a:cs typeface="Arial"/>
              </a:rPr>
              <a:t>Change so we have also investment intermediation </a:t>
            </a:r>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18</a:t>
            </a:fld>
            <a:endParaRPr lang="en-GB"/>
          </a:p>
        </p:txBody>
      </p:sp>
    </p:spTree>
    <p:extLst>
      <p:ext uri="{BB962C8B-B14F-4D97-AF65-F5344CB8AC3E}">
        <p14:creationId xmlns:p14="http://schemas.microsoft.com/office/powerpoint/2010/main" val="1812688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p:cNvGrpSpPr/>
        <p:nvPr/>
      </p:nvGrpSpPr>
      <p:grpSpPr>
        <a:xfrm>
          <a:off x="0" y="0"/>
          <a:ext cx="0" cy="0"/>
          <a:chOff x="0" y="0"/>
          <a:chExt cx="0" cy="0"/>
        </a:xfrm>
      </p:grpSpPr>
      <p:sp>
        <p:nvSpPr>
          <p:cNvPr id="6307" name="Google Shape;630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9552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Arial"/>
                <a:cs typeface="Arial"/>
              </a:rPr>
              <a:t>For non-TP or tax related reason they may have many entities. </a:t>
            </a:r>
            <a:endParaRPr lang="en-GB">
              <a:cs typeface="Arial"/>
            </a:endParaRPr>
          </a:p>
          <a:p>
            <a:endParaRPr lang="en-GB">
              <a:cs typeface="Arial"/>
            </a:endParaRPr>
          </a:p>
          <a:p>
            <a:r>
              <a:rPr lang="en-GB">
                <a:latin typeface="Arial"/>
                <a:cs typeface="Arial"/>
              </a:rPr>
              <a:t>Economic wise, we consider that only one entity can be the risk bearing entity because it is managing the flows while the others are considered as agents / pass through entities </a:t>
            </a:r>
            <a:endParaRPr lang="en-GB">
              <a:cs typeface="Arial"/>
            </a:endParaRPr>
          </a:p>
          <a:p>
            <a:endParaRPr lang="en-GB">
              <a:cs typeface="Arial"/>
            </a:endParaRPr>
          </a:p>
          <a:p>
            <a:r>
              <a:rPr lang="en-GB">
                <a:latin typeface="Arial"/>
                <a:cs typeface="Arial"/>
              </a:rPr>
              <a:t>In case of default only the risk bearing entity is liable </a:t>
            </a:r>
            <a:endParaRPr lang="en-GB">
              <a:cs typeface="Arial"/>
            </a:endParaRPr>
          </a:p>
          <a:p>
            <a:endParaRPr lang="en-GB">
              <a:cs typeface="Arial"/>
            </a:endParaRPr>
          </a:p>
          <a:p>
            <a:endParaRPr lang="en-GB">
              <a:cs typeface="Arial"/>
            </a:endParaRPr>
          </a:p>
          <a:p>
            <a:endParaRPr lang="en-GB">
              <a:cs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A530D-631F-4981-98F0-E6C07C67E1A3}"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Savills - Transfer Pricing for Financial Transactions</a:t>
            </a:r>
          </a:p>
        </p:txBody>
      </p:sp>
    </p:spTree>
    <p:extLst>
      <p:ext uri="{BB962C8B-B14F-4D97-AF65-F5344CB8AC3E}">
        <p14:creationId xmlns:p14="http://schemas.microsoft.com/office/powerpoint/2010/main" val="104163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p:cNvGrpSpPr/>
        <p:nvPr/>
      </p:nvGrpSpPr>
      <p:grpSpPr>
        <a:xfrm>
          <a:off x="0" y="0"/>
          <a:ext cx="0" cy="0"/>
          <a:chOff x="0" y="0"/>
          <a:chExt cx="0" cy="0"/>
        </a:xfrm>
      </p:grpSpPr>
      <p:sp>
        <p:nvSpPr>
          <p:cNvPr id="6307" name="Google Shape;630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036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Arial"/>
                <a:cs typeface="Arial"/>
              </a:rPr>
              <a:t>Step  1: </a:t>
            </a:r>
          </a:p>
          <a:p>
            <a:endParaRPr lang="en-GB">
              <a:latin typeface="Arial"/>
              <a:cs typeface="Arial"/>
            </a:endParaRPr>
          </a:p>
          <a:p>
            <a:pPr marL="179388" marR="0" lvl="0" indent="-179388" algn="l" defTabSz="995363" rtl="0" eaLnBrk="1" fontAlgn="auto" latinLnBrk="0" hangingPunct="1">
              <a:lnSpc>
                <a:spcPct val="100000"/>
              </a:lnSpc>
              <a:spcBef>
                <a:spcPts val="600"/>
              </a:spcBef>
              <a:spcAft>
                <a:spcPts val="400"/>
              </a:spcAft>
              <a:buClrTx/>
              <a:buSzTx/>
              <a:buFont typeface="Arial" panose="020B0604020202020204" pitchFamily="34" charset="0"/>
              <a:buChar char="•"/>
              <a:tabLst/>
              <a:defRPr/>
            </a:pPr>
            <a:r>
              <a:rPr lang="en-US">
                <a:solidFill>
                  <a:srgbClr val="FFFFFF"/>
                </a:solidFill>
                <a:latin typeface="Arial"/>
                <a:cs typeface="Arial" pitchFamily="34" charset="0"/>
              </a:rPr>
              <a:t>Credit rating estimation based on (</a:t>
            </a:r>
            <a:r>
              <a:rPr lang="en-US" err="1">
                <a:solidFill>
                  <a:srgbClr val="FFFFFF"/>
                </a:solidFill>
                <a:latin typeface="Arial"/>
                <a:cs typeface="Arial" pitchFamily="34" charset="0"/>
              </a:rPr>
              <a:t>i</a:t>
            </a:r>
            <a:r>
              <a:rPr lang="en-US">
                <a:solidFill>
                  <a:srgbClr val="FFFFFF"/>
                </a:solidFill>
                <a:latin typeface="Arial"/>
                <a:cs typeface="Arial" pitchFamily="34" charset="0"/>
              </a:rPr>
              <a:t>) stand alone credit rating associated to each underlying asset and (ii) the performance of the investment manager;</a:t>
            </a:r>
          </a:p>
          <a:p>
            <a:pPr marL="179388" marR="0" lvl="0" indent="-179388"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a:solidFill>
                  <a:srgbClr val="FFFFFF"/>
                </a:solidFill>
                <a:latin typeface="Arial"/>
                <a:cs typeface="Arial" pitchFamily="34" charset="0"/>
              </a:rPr>
              <a:t>Leverage from interest rate benchmarking studies. </a:t>
            </a:r>
          </a:p>
          <a:p>
            <a:endParaRPr lang="en-GB">
              <a:latin typeface="Arial"/>
              <a:cs typeface="Arial"/>
            </a:endParaRPr>
          </a:p>
          <a:p>
            <a:r>
              <a:rPr lang="en-GB">
                <a:latin typeface="Arial"/>
                <a:cs typeface="Arial"/>
              </a:rPr>
              <a:t>What are credit ratings? Why is the credit rating analysis the first Step.</a:t>
            </a:r>
          </a:p>
          <a:p>
            <a:endParaRPr lang="en-GB">
              <a:latin typeface="Arial"/>
              <a:cs typeface="Arial"/>
            </a:endParaRPr>
          </a:p>
          <a:p>
            <a:r>
              <a:rPr lang="en-GB">
                <a:latin typeface="Arial"/>
                <a:cs typeface="Arial"/>
              </a:rPr>
              <a:t>Step 2: </a:t>
            </a:r>
          </a:p>
          <a:p>
            <a:endParaRPr lang="en-GB">
              <a:latin typeface="Arial"/>
              <a:cs typeface="Arial"/>
            </a:endParaRPr>
          </a:p>
          <a:p>
            <a:pPr marL="179070" marR="0" lvl="0" indent="-179070" algn="l" defTabSz="674258" rtl="0" eaLnBrk="1" fontAlgn="auto" latinLnBrk="0" hangingPunct="1">
              <a:lnSpc>
                <a:spcPct val="100000"/>
              </a:lnSpc>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a:ea typeface="+mn-ea"/>
                <a:cs typeface="Arial"/>
              </a:rPr>
              <a:t>Estimation of the expected loss based on the credit rating derived previously</a:t>
            </a:r>
            <a:r>
              <a:rPr lang="en-US" sz="1200">
                <a:latin typeface="Arial"/>
                <a:cs typeface="Arial"/>
              </a:rPr>
              <a:t>;</a:t>
            </a:r>
            <a:endParaRPr lang="en-US" sz="1200" b="0" i="0" u="none" strike="noStrike" kern="1200" cap="none" spc="0" normalizeH="0" baseline="0" noProof="0">
              <a:ln>
                <a:noFill/>
              </a:ln>
              <a:effectLst/>
              <a:uLnTx/>
              <a:uFillTx/>
              <a:latin typeface="Arial"/>
              <a:cs typeface="Arial"/>
            </a:endParaRPr>
          </a:p>
          <a:p>
            <a:pPr marL="179070" marR="0" lvl="0" indent="-179070" algn="l" defTabSz="674258" rtl="0" eaLnBrk="1" fontAlgn="auto" latinLnBrk="0" hangingPunct="1">
              <a:lnSpc>
                <a:spcPct val="100000"/>
              </a:lnSpc>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a:ea typeface="+mn-ea"/>
                <a:cs typeface="Arial"/>
              </a:rPr>
              <a:t>Express the expected loss percentage over the amount of debt intermediated (as of the end of the year) by Master </a:t>
            </a:r>
            <a:r>
              <a:rPr kumimoji="0" lang="en-US" sz="1200" b="0" i="0" u="none" strike="noStrike" kern="1200" cap="none" spc="0" normalizeH="0" baseline="0" noProof="0" err="1">
                <a:ln>
                  <a:noFill/>
                </a:ln>
                <a:effectLst/>
                <a:uLnTx/>
                <a:uFillTx/>
                <a:latin typeface="Arial"/>
                <a:ea typeface="+mn-ea"/>
                <a:cs typeface="Arial"/>
              </a:rPr>
              <a:t>LuxCo</a:t>
            </a:r>
            <a:r>
              <a:rPr lang="en-US" sz="1200">
                <a:latin typeface="Arial"/>
                <a:cs typeface="Arial"/>
              </a:rPr>
              <a:t>;</a:t>
            </a:r>
            <a:endParaRPr lang="en-US" sz="1200" b="0" i="0" u="none" strike="noStrike" kern="1200" cap="none" spc="0" normalizeH="0" baseline="0" noProof="0">
              <a:ln>
                <a:noFill/>
              </a:ln>
              <a:effectLst/>
              <a:uLnTx/>
              <a:uFillTx/>
              <a:latin typeface="Arial"/>
              <a:cs typeface="Arial"/>
            </a:endParaRPr>
          </a:p>
          <a:p>
            <a:pPr marL="179070" indent="-179070" defTabSz="674258">
              <a:buFont typeface="Arial" panose="020B0604020202020204" pitchFamily="34" charset="0"/>
              <a:buChar char="•"/>
              <a:defRPr/>
            </a:pPr>
            <a:r>
              <a:rPr kumimoji="0" lang="en-US" sz="1200" b="0" i="0" u="none" strike="noStrike" kern="1200" cap="none" spc="0" normalizeH="0" baseline="0" noProof="0">
                <a:ln>
                  <a:noFill/>
                </a:ln>
                <a:effectLst/>
                <a:uLnTx/>
                <a:uFillTx/>
                <a:latin typeface="Arial"/>
                <a:ea typeface="+mn-ea"/>
                <a:cs typeface="Arial"/>
              </a:rPr>
              <a:t>Potential </a:t>
            </a:r>
            <a:r>
              <a:rPr kumimoji="0" lang="en-US" sz="1200" b="0" i="0" u="none" strike="noStrike" kern="1200" cap="none" spc="0" normalizeH="0" baseline="0" noProof="0" err="1">
                <a:ln>
                  <a:noFill/>
                </a:ln>
                <a:effectLst/>
                <a:uLnTx/>
                <a:uFillTx/>
                <a:latin typeface="Arial"/>
                <a:ea typeface="+mn-ea"/>
                <a:cs typeface="Arial"/>
              </a:rPr>
              <a:t>recapitalisation</a:t>
            </a:r>
            <a:r>
              <a:rPr kumimoji="0" lang="en-US" sz="1200" b="0" i="0" u="none" strike="noStrike" kern="1200" cap="none" spc="0" normalizeH="0" baseline="0" noProof="0">
                <a:ln>
                  <a:noFill/>
                </a:ln>
                <a:effectLst/>
                <a:uLnTx/>
                <a:uFillTx/>
                <a:latin typeface="Arial"/>
                <a:ea typeface="+mn-ea"/>
                <a:cs typeface="Arial"/>
              </a:rPr>
              <a:t> if share capital + share premium + </a:t>
            </a:r>
            <a:r>
              <a:rPr lang="en-US" sz="1200">
                <a:latin typeface="Arial"/>
                <a:cs typeface="Arial"/>
              </a:rPr>
              <a:t>non-</a:t>
            </a:r>
            <a:r>
              <a:rPr lang="en-US" sz="1200" err="1">
                <a:latin typeface="Arial"/>
                <a:cs typeface="Arial"/>
              </a:rPr>
              <a:t>distributal</a:t>
            </a:r>
            <a:r>
              <a:rPr lang="en-US" sz="1200">
                <a:latin typeface="Arial"/>
                <a:cs typeface="Arial"/>
              </a:rPr>
              <a:t> reserves </a:t>
            </a:r>
            <a:r>
              <a:rPr kumimoji="0" lang="en-US" sz="1200" b="0" i="0" u="none" strike="noStrike" kern="1200" cap="none" spc="0" normalizeH="0" baseline="0" noProof="0">
                <a:ln>
                  <a:noFill/>
                </a:ln>
                <a:effectLst/>
                <a:uLnTx/>
                <a:uFillTx/>
                <a:latin typeface="Arial"/>
                <a:ea typeface="+mn-ea"/>
                <a:cs typeface="Arial"/>
              </a:rPr>
              <a:t>are not sufficient. </a:t>
            </a:r>
            <a:endParaRPr lang="en-US" sz="1200" b="0" i="0" u="none" strike="noStrike" kern="1200" cap="none" spc="0" normalizeH="0" baseline="0" noProof="0">
              <a:ln>
                <a:noFill/>
              </a:ln>
              <a:effectLst/>
              <a:uLnTx/>
              <a:uFillTx/>
              <a:latin typeface="Arial"/>
              <a:cs typeface="Arial"/>
            </a:endParaRPr>
          </a:p>
          <a:p>
            <a:pPr marL="179070" indent="-179070" defTabSz="674258">
              <a:buFont typeface="Arial" panose="020B0604020202020204" pitchFamily="34" charset="0"/>
              <a:buChar char="•"/>
              <a:defRPr/>
            </a:pPr>
            <a:endParaRPr kumimoji="0" lang="en-US" sz="1200" b="0" i="0" u="none" strike="noStrike" kern="1200" cap="none" spc="0" normalizeH="0" baseline="0" noProof="0">
              <a:ln>
                <a:noFill/>
              </a:ln>
              <a:effectLst/>
              <a:uLnTx/>
              <a:uFillTx/>
              <a:latin typeface="Arial"/>
              <a:ea typeface="+mn-ea"/>
              <a:cs typeface="Arial"/>
            </a:endParaRPr>
          </a:p>
          <a:p>
            <a:pPr marL="0" indent="0" defTabSz="674258">
              <a:buFont typeface="Arial" panose="020B0604020202020204" pitchFamily="34" charset="0"/>
              <a:buNone/>
              <a:defRPr/>
            </a:pPr>
            <a:r>
              <a:rPr kumimoji="0" lang="en-US" sz="1200" b="0" i="0" u="none" strike="noStrike" kern="1200" cap="none" spc="0" normalizeH="0" baseline="0" noProof="0">
                <a:ln>
                  <a:noFill/>
                </a:ln>
                <a:effectLst/>
                <a:uLnTx/>
                <a:uFillTx/>
                <a:latin typeface="Arial"/>
                <a:ea typeface="+mn-ea"/>
                <a:cs typeface="Arial"/>
              </a:rPr>
              <a:t>Step 3: </a:t>
            </a:r>
            <a:endParaRPr lang="en-US" sz="1200" b="0" i="0" u="none" strike="noStrike" kern="1200" cap="none" spc="0" normalizeH="0" baseline="0" noProof="0">
              <a:ln>
                <a:noFill/>
              </a:ln>
              <a:effectLst/>
              <a:uLnTx/>
              <a:uFillTx/>
              <a:latin typeface="Arial"/>
              <a:cs typeface="Arial"/>
            </a:endParaRPr>
          </a:p>
          <a:p>
            <a:pPr marL="0" indent="0" defTabSz="674258">
              <a:buFont typeface="Arial" panose="020B0604020202020204" pitchFamily="34" charset="0"/>
              <a:buNone/>
              <a:defRPr/>
            </a:pPr>
            <a:endParaRPr kumimoji="0" lang="en-US" sz="1200" b="0" i="0" u="none" strike="noStrike" kern="1200" cap="none" spc="0" normalizeH="0" baseline="0" noProof="0">
              <a:ln>
                <a:noFill/>
              </a:ln>
              <a:effectLst/>
              <a:uLnTx/>
              <a:uFillTx/>
              <a:latin typeface="Arial"/>
              <a:ea typeface="+mn-ea"/>
              <a:cs typeface="Arial"/>
            </a:endParaRPr>
          </a:p>
          <a:p>
            <a:pPr marL="179070" indent="-179070" defTabSz="674258">
              <a:buFont typeface="Arial" panose="020B0604020202020204" pitchFamily="34" charset="0"/>
              <a:buChar char="•"/>
              <a:defRPr/>
            </a:pPr>
            <a:r>
              <a:rPr lang="en-US" sz="1200">
                <a:solidFill>
                  <a:srgbClr val="FFFFFF"/>
                </a:solidFill>
                <a:latin typeface="Arial"/>
                <a:cs typeface="Arial"/>
              </a:rPr>
              <a:t>Based on the CAPM</a:t>
            </a:r>
          </a:p>
          <a:p>
            <a:pPr marL="179070" marR="0" lvl="0" indent="-179070" algn="l" defTabSz="674258">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rial"/>
                <a:ea typeface="+mn-ea"/>
                <a:cs typeface="Arial"/>
              </a:rPr>
              <a:t>Estimation of the annual compensation for Master </a:t>
            </a:r>
            <a:r>
              <a:rPr kumimoji="0" lang="en-US" sz="1200" b="0" i="0" u="none" strike="noStrike" kern="1200" cap="none" spc="0" normalizeH="0" baseline="0" noProof="0" err="1">
                <a:ln>
                  <a:noFill/>
                </a:ln>
                <a:solidFill>
                  <a:srgbClr val="FFFFFF"/>
                </a:solidFill>
                <a:effectLst/>
                <a:uLnTx/>
                <a:uFillTx/>
                <a:latin typeface="Arial"/>
                <a:ea typeface="+mn-ea"/>
                <a:cs typeface="Arial"/>
              </a:rPr>
              <a:t>LuxCo</a:t>
            </a:r>
            <a:r>
              <a:rPr kumimoji="0" lang="en-US" sz="1200" b="0" i="0" u="none" strike="noStrike" kern="1200" cap="none" spc="0" normalizeH="0" baseline="0" noProof="0">
                <a:ln>
                  <a:noFill/>
                </a:ln>
                <a:solidFill>
                  <a:srgbClr val="FFFFFF"/>
                </a:solidFill>
                <a:effectLst/>
                <a:uLnTx/>
                <a:uFillTx/>
                <a:latin typeface="Arial"/>
                <a:ea typeface="+mn-ea"/>
                <a:cs typeface="Arial"/>
              </a:rPr>
              <a:t> in bps; </a:t>
            </a:r>
            <a:endParaRPr lang="en-US">
              <a:ea typeface="+mn-ea"/>
              <a:cs typeface="Arial"/>
            </a:endParaRPr>
          </a:p>
          <a:p>
            <a:pPr marL="179070" marR="0" lvl="0"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rial"/>
                <a:ea typeface="+mn-ea"/>
                <a:cs typeface="Arial"/>
              </a:rPr>
              <a:t>Net annual remuneration which should be expressed on the weighted average amount intermediated by Master </a:t>
            </a:r>
            <a:r>
              <a:rPr kumimoji="0" lang="en-US" sz="1200" b="0" i="0" u="none" strike="noStrike" kern="1200" cap="none" spc="0" normalizeH="0" baseline="0" noProof="0" err="1">
                <a:ln>
                  <a:noFill/>
                </a:ln>
                <a:solidFill>
                  <a:srgbClr val="FFFFFF"/>
                </a:solidFill>
                <a:effectLst/>
                <a:uLnTx/>
                <a:uFillTx/>
                <a:latin typeface="Arial"/>
                <a:ea typeface="+mn-ea"/>
                <a:cs typeface="Arial"/>
              </a:rPr>
              <a:t>LuxCo</a:t>
            </a:r>
            <a:r>
              <a:rPr kumimoji="0" lang="en-US" sz="1200" b="0" i="0" u="none" strike="noStrike" kern="1200" cap="none" spc="0" normalizeH="0" baseline="0" noProof="0">
                <a:ln>
                  <a:noFill/>
                </a:ln>
                <a:solidFill>
                  <a:srgbClr val="FFFFFF"/>
                </a:solidFill>
                <a:effectLst/>
                <a:uLnTx/>
                <a:uFillTx/>
                <a:latin typeface="Arial"/>
                <a:ea typeface="+mn-ea"/>
                <a:cs typeface="Arial"/>
              </a:rPr>
              <a:t> throughout the year</a:t>
            </a:r>
            <a:r>
              <a:rPr lang="en-US" sz="1200">
                <a:solidFill>
                  <a:srgbClr val="FFFFFF"/>
                </a:solidFill>
                <a:latin typeface="Arial"/>
                <a:cs typeface="Arial"/>
              </a:rPr>
              <a:t>;</a:t>
            </a:r>
            <a:endParaRPr lang="en-US" sz="1200" b="0" i="0" u="none" strike="noStrike" kern="1200" cap="none" spc="0" normalizeH="0" baseline="0" noProof="0">
              <a:ln>
                <a:noFill/>
              </a:ln>
              <a:solidFill>
                <a:srgbClr val="FFFFFF"/>
              </a:solidFill>
              <a:effectLst/>
              <a:uLnTx/>
              <a:uFillTx/>
              <a:latin typeface="Arial"/>
              <a:cs typeface="Arial"/>
            </a:endParaRPr>
          </a:p>
          <a:p>
            <a:pPr marL="179070" indent="-179070" defTabSz="674258">
              <a:buFont typeface="Arial" panose="020B0604020202020204" pitchFamily="34" charset="0"/>
              <a:buChar char="•"/>
              <a:defRPr/>
            </a:pPr>
            <a:r>
              <a:rPr kumimoji="0" lang="en-US" sz="1200" b="0" i="0" u="none" strike="noStrike" kern="1200" cap="none" spc="0" normalizeH="0" baseline="0" noProof="0">
                <a:ln>
                  <a:noFill/>
                </a:ln>
                <a:solidFill>
                  <a:srgbClr val="FFFFFF"/>
                </a:solidFill>
                <a:effectLst/>
                <a:uLnTx/>
                <a:uFillTx/>
                <a:latin typeface="Arial"/>
                <a:ea typeface="+mn-ea"/>
                <a:cs typeface="Arial"/>
              </a:rPr>
              <a:t>Lux </a:t>
            </a:r>
            <a:r>
              <a:rPr lang="en-US" sz="1200" err="1">
                <a:solidFill>
                  <a:srgbClr val="FFFFFF"/>
                </a:solidFill>
                <a:latin typeface="Arial"/>
                <a:cs typeface="Arial"/>
              </a:rPr>
              <a:t>HoldCo</a:t>
            </a:r>
            <a:r>
              <a:rPr kumimoji="0" lang="en-US" sz="1200" b="0" i="0" u="none" strike="noStrike" kern="1200" cap="none" spc="0" normalizeH="0" baseline="0" noProof="0">
                <a:ln>
                  <a:noFill/>
                </a:ln>
                <a:solidFill>
                  <a:srgbClr val="FFFFFF"/>
                </a:solidFill>
                <a:effectLst/>
                <a:uLnTx/>
                <a:uFillTx/>
                <a:latin typeface="Arial"/>
                <a:ea typeface="+mn-ea"/>
                <a:cs typeface="Arial"/>
              </a:rPr>
              <a:t> </a:t>
            </a:r>
            <a:r>
              <a:rPr lang="en-US" sz="1200">
                <a:solidFill>
                  <a:srgbClr val="FFFFFF"/>
                </a:solidFill>
                <a:latin typeface="Arial"/>
                <a:cs typeface="Arial"/>
              </a:rPr>
              <a:t>1 </a:t>
            </a:r>
            <a:r>
              <a:rPr kumimoji="0" lang="en-US" sz="1200" b="0" i="0" u="none" strike="noStrike" kern="1200" cap="none" spc="0" normalizeH="0" baseline="0" noProof="0">
                <a:ln>
                  <a:noFill/>
                </a:ln>
                <a:solidFill>
                  <a:srgbClr val="FFFFFF"/>
                </a:solidFill>
                <a:effectLst/>
                <a:uLnTx/>
                <a:uFillTx/>
                <a:latin typeface="Arial"/>
                <a:ea typeface="+mn-ea"/>
                <a:cs typeface="Arial"/>
              </a:rPr>
              <a:t>should ensure a compensation sufficient to cover their operational expenses. </a:t>
            </a:r>
            <a:endParaRPr lang="en-US" sz="1200" b="0" i="0" u="none" strike="noStrike" kern="1200" cap="none" spc="0" normalizeH="0" baseline="0" noProof="0">
              <a:ln>
                <a:noFill/>
              </a:ln>
              <a:solidFill>
                <a:srgbClr val="FFFFFF"/>
              </a:solidFill>
              <a:effectLst/>
              <a:uLnTx/>
              <a:uFillTx/>
              <a:latin typeface="Arial"/>
              <a:cs typeface="Arial"/>
            </a:endParaRPr>
          </a:p>
          <a:p>
            <a:pPr marL="0" indent="0" defTabSz="674258">
              <a:buFont typeface="Arial" panose="020B0604020202020204" pitchFamily="34" charset="0"/>
              <a:buNone/>
              <a:defRPr/>
            </a:pPr>
            <a:endParaRPr lang="en-GB">
              <a:latin typeface="Arial"/>
              <a:cs typeface="Arial"/>
            </a:endParaRPr>
          </a:p>
          <a:p>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23</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Savills - Transfer Pricing for Financial Transactions</a:t>
            </a:r>
          </a:p>
        </p:txBody>
      </p:sp>
    </p:spTree>
    <p:extLst>
      <p:ext uri="{BB962C8B-B14F-4D97-AF65-F5344CB8AC3E}">
        <p14:creationId xmlns:p14="http://schemas.microsoft.com/office/powerpoint/2010/main" val="4091224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24</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Savills - Transfer Pricing for Financial Transactions</a:t>
            </a:r>
          </a:p>
        </p:txBody>
      </p:sp>
    </p:spTree>
    <p:extLst>
      <p:ext uri="{BB962C8B-B14F-4D97-AF65-F5344CB8AC3E}">
        <p14:creationId xmlns:p14="http://schemas.microsoft.com/office/powerpoint/2010/main" val="2259960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endParaRPr lang="en-GB" dirty="0"/>
          </a:p>
        </p:txBody>
      </p:sp>
      <p:sp>
        <p:nvSpPr>
          <p:cNvPr id="5" name="Slide Number Placeholder 4"/>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20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26</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Savills - Transfer Pricing for Financial Transactions</a:t>
            </a:r>
          </a:p>
        </p:txBody>
      </p:sp>
    </p:spTree>
    <p:extLst>
      <p:ext uri="{BB962C8B-B14F-4D97-AF65-F5344CB8AC3E}">
        <p14:creationId xmlns:p14="http://schemas.microsoft.com/office/powerpoint/2010/main" val="1453543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0CA530D-631F-4981-98F0-E6C07C67E1A3}" type="slidenum">
              <a:rPr lang="en-GB" smtClean="0"/>
              <a:t>27</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Hines - Transfer Pricing for Financial Transactions</a:t>
            </a:r>
          </a:p>
        </p:txBody>
      </p:sp>
    </p:spTree>
    <p:extLst>
      <p:ext uri="{BB962C8B-B14F-4D97-AF65-F5344CB8AC3E}">
        <p14:creationId xmlns:p14="http://schemas.microsoft.com/office/powerpoint/2010/main" val="1670303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9E76AA78-39C9-B4B7-0862-BDA3E5B1B8CE}"/>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D5704A15-385A-6A8F-B7FD-B1170577620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B8E49D47-4000-4FF6-56FA-FEE0DF2B1D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542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0: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20: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dirty="0"/>
              <a:t>The transactional methods are relatively new having been introduced to the OECD Guidelines in 1995. However, they were episodically used as modifications of traditional transactional methods well before that. </a:t>
            </a:r>
            <a:endParaRPr dirty="0"/>
          </a:p>
        </p:txBody>
      </p:sp>
      <p:sp>
        <p:nvSpPr>
          <p:cNvPr id="808" name="Google Shape;808;p20: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2" name="Date Placeholder 1">
            <a:extLst>
              <a:ext uri="{FF2B5EF4-FFF2-40B4-BE49-F238E27FC236}">
                <a16:creationId xmlns:a16="http://schemas.microsoft.com/office/drawing/2014/main" id="{4A6E8739-7DFB-1EDB-1933-7615B3C09899}"/>
              </a:ext>
            </a:extLst>
          </p:cNvPr>
          <p:cNvSpPr>
            <a:spLocks noGrp="1"/>
          </p:cNvSpPr>
          <p:nvPr>
            <p:ph type="dt" idx="10"/>
          </p:nvPr>
        </p:nvSpPr>
        <p:spPr/>
        <p:txBody>
          <a:bodyPr/>
          <a:lstStyle/>
          <a:p>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1: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21: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Why do you need to look as those </a:t>
            </a:r>
            <a:r>
              <a:rPr lang="en-US" b="1" dirty="0" err="1"/>
              <a:t>éléments</a:t>
            </a:r>
            <a:r>
              <a:rPr lang="en-US" b="1" dirty="0"/>
              <a:t>? </a:t>
            </a:r>
          </a:p>
          <a:p>
            <a:pPr marL="0" lvl="0" indent="0" algn="l" rtl="0">
              <a:spcBef>
                <a:spcPts val="0"/>
              </a:spcBef>
              <a:spcAft>
                <a:spcPts val="0"/>
              </a:spcAft>
              <a:buNone/>
            </a:pPr>
            <a:endParaRPr dirty="0"/>
          </a:p>
        </p:txBody>
      </p:sp>
      <p:sp>
        <p:nvSpPr>
          <p:cNvPr id="842" name="Google Shape;842;p21: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2" name="Date Placeholder 1">
            <a:extLst>
              <a:ext uri="{FF2B5EF4-FFF2-40B4-BE49-F238E27FC236}">
                <a16:creationId xmlns:a16="http://schemas.microsoft.com/office/drawing/2014/main" id="{DC7322A9-6048-8C94-B66D-E7D3A9AE3E44}"/>
              </a:ext>
            </a:extLst>
          </p:cNvPr>
          <p:cNvSpPr>
            <a:spLocks noGrp="1"/>
          </p:cNvSpPr>
          <p:nvPr>
            <p:ph type="dt" idx="10"/>
          </p:nvPr>
        </p:nvSpPr>
        <p:spPr/>
        <p:txBody>
          <a:bodyPr/>
          <a:lstStyle/>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2: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22: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22: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Date Placeholder 1">
            <a:extLst>
              <a:ext uri="{FF2B5EF4-FFF2-40B4-BE49-F238E27FC236}">
                <a16:creationId xmlns:a16="http://schemas.microsoft.com/office/drawing/2014/main" id="{A958F1E3-B4B4-5B23-3F82-1110FD0B6572}"/>
              </a:ext>
            </a:extLst>
          </p:cNvPr>
          <p:cNvSpPr>
            <a:spLocks noGrp="1"/>
          </p:cNvSpPr>
          <p:nvPr>
            <p:ph type="dt" idx="10"/>
          </p:nvPr>
        </p:nvSpPr>
        <p:spPr/>
        <p:txBody>
          <a:bodyPr/>
          <a:lstStyle/>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29: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p29: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77" name="Google Shape;1077;p29: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
        <p:nvSpPr>
          <p:cNvPr id="2" name="Date Placeholder 1">
            <a:extLst>
              <a:ext uri="{FF2B5EF4-FFF2-40B4-BE49-F238E27FC236}">
                <a16:creationId xmlns:a16="http://schemas.microsoft.com/office/drawing/2014/main" id="{D096E294-2BB6-9E1D-B64B-165688BAA0A7}"/>
              </a:ext>
            </a:extLst>
          </p:cNvPr>
          <p:cNvSpPr>
            <a:spLocks noGrp="1"/>
          </p:cNvSpPr>
          <p:nvPr>
            <p:ph type="dt" idx="10"/>
          </p:nvPr>
        </p:nvSpPr>
        <p:spPr/>
        <p:txBody>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History traces the first transfer pricing legislation to UK in 1915, with USA following suit in 1917. The main intention of the introduction of these provisions was to discourage companies to shift profit to overseas associate entities through underpricing or over-pricing of cross border transactions. </a:t>
            </a:r>
            <a:endParaRPr lang="en-US" dirty="0"/>
          </a:p>
          <a:p>
            <a:endParaRPr lang="en-US" b="1" dirty="0">
              <a:latin typeface="Arial"/>
              <a:cs typeface="Arial"/>
            </a:endParaRPr>
          </a:p>
          <a:p>
            <a:r>
              <a:rPr lang="en-US" b="1" dirty="0">
                <a:latin typeface="Arial"/>
                <a:cs typeface="Arial"/>
              </a:rPr>
              <a:t>When?</a:t>
            </a:r>
            <a:endParaRPr lang="en-US" dirty="0"/>
          </a:p>
          <a:p>
            <a:r>
              <a:rPr lang="en-US" dirty="0">
                <a:latin typeface="Arial"/>
                <a:cs typeface="Arial"/>
              </a:rPr>
              <a:t>The OECD (</a:t>
            </a:r>
            <a:r>
              <a:rPr lang="en-US" dirty="0" err="1">
                <a:latin typeface="Arial"/>
                <a:cs typeface="Arial"/>
              </a:rPr>
              <a:t>Organisation</a:t>
            </a:r>
            <a:r>
              <a:rPr lang="en-US" dirty="0">
                <a:latin typeface="Arial"/>
                <a:cs typeface="Arial"/>
              </a:rPr>
              <a:t> for Economic Co-operation and Development) was created in </a:t>
            </a:r>
            <a:r>
              <a:rPr lang="en-US" b="1" dirty="0">
                <a:latin typeface="Arial"/>
                <a:cs typeface="Arial"/>
              </a:rPr>
              <a:t>1961</a:t>
            </a:r>
            <a:r>
              <a:rPr lang="en-US" dirty="0">
                <a:latin typeface="Arial"/>
                <a:cs typeface="Arial"/>
              </a:rPr>
              <a:t>, evolving from its predecessor, the </a:t>
            </a:r>
            <a:r>
              <a:rPr lang="en-US" dirty="0" err="1">
                <a:latin typeface="Arial"/>
                <a:cs typeface="Arial"/>
              </a:rPr>
              <a:t>Organisation</a:t>
            </a:r>
            <a:r>
              <a:rPr lang="en-US" dirty="0">
                <a:latin typeface="Arial"/>
                <a:cs typeface="Arial"/>
              </a:rPr>
              <a:t> for European Economic Co-operation (OEEC), which had been established in </a:t>
            </a:r>
            <a:r>
              <a:rPr lang="en-US" b="1" dirty="0">
                <a:latin typeface="Arial"/>
                <a:cs typeface="Arial"/>
              </a:rPr>
              <a:t>1948</a:t>
            </a:r>
            <a:r>
              <a:rPr lang="en-US" dirty="0">
                <a:latin typeface="Arial"/>
                <a:cs typeface="Arial"/>
              </a:rPr>
              <a:t> to administer the Marshall Plan. The OECD emerged at a time when the world was moving from post-war reconstruction to long-term economic cooperation and development.</a:t>
            </a:r>
          </a:p>
          <a:p>
            <a:r>
              <a:rPr lang="en-US" b="1" dirty="0">
                <a:latin typeface="Arial"/>
                <a:cs typeface="Arial"/>
              </a:rPr>
              <a:t>Why?</a:t>
            </a:r>
          </a:p>
          <a:p>
            <a:r>
              <a:rPr lang="en-US" dirty="0">
                <a:latin typeface="Arial"/>
                <a:cs typeface="Arial"/>
              </a:rPr>
              <a:t>The OECD was founded to promote policies that would improve the economic and social well-being of people around the world. In the context of international tax rules, the OECD was tasked with addressing the challenges posed by cross-border taxation and the need for cooperation to prevent tax evasion and avoidance. As businesses became increasingly global, tax systems needed to adapt to prevent companies from exploiting gaps in national tax laws to avoid paying their fair share of taxes.</a:t>
            </a:r>
          </a:p>
          <a:p>
            <a:r>
              <a:rPr lang="en-US" b="1" dirty="0">
                <a:latin typeface="Arial"/>
                <a:cs typeface="Arial"/>
              </a:rPr>
              <a:t>What?</a:t>
            </a:r>
          </a:p>
          <a:p>
            <a:r>
              <a:rPr lang="en-US" dirty="0">
                <a:latin typeface="Arial"/>
                <a:cs typeface="Arial"/>
              </a:rPr>
              <a:t>The OECD became a global forum where countries work together to create international tax standards. One of its major initiatives has been the </a:t>
            </a:r>
            <a:r>
              <a:rPr lang="en-US" b="1" dirty="0">
                <a:latin typeface="Arial"/>
                <a:cs typeface="Arial"/>
              </a:rPr>
              <a:t>Base Erosion and Profit Shifting (BEPS) Project</a:t>
            </a:r>
            <a:r>
              <a:rPr lang="en-US" dirty="0">
                <a:latin typeface="Arial"/>
                <a:cs typeface="Arial"/>
              </a:rPr>
              <a:t>, launched in 2013, which aimed to tackle tax avoidance strategies that multinational companies use to shift profits to low- or no-tax jurisdictions, thereby eroding the tax base of countries.</a:t>
            </a:r>
            <a:endParaRPr lang="en-US" dirty="0">
              <a:cs typeface="Arial"/>
            </a:endParaRPr>
          </a:p>
        </p:txBody>
      </p:sp>
      <p:sp>
        <p:nvSpPr>
          <p:cNvPr id="4" name="Slide Number Placeholder 3"/>
          <p:cNvSpPr>
            <a:spLocks noGrp="1"/>
          </p:cNvSpPr>
          <p:nvPr>
            <p:ph type="sldNum" sz="quarter" idx="10"/>
          </p:nvPr>
        </p:nvSpPr>
        <p:spPr/>
        <p:txBody>
          <a:bodyPr/>
          <a:lstStyle/>
          <a:p>
            <a:fld id="{20CA530D-631F-4981-98F0-E6C07C67E1A3}" type="slidenum">
              <a:rPr lang="en-GB" smtClean="0"/>
              <a:t>3</a:t>
            </a:fld>
            <a:endParaRPr lang="en-GB"/>
          </a:p>
        </p:txBody>
      </p:sp>
    </p:spTree>
    <p:extLst>
      <p:ext uri="{BB962C8B-B14F-4D97-AF65-F5344CB8AC3E}">
        <p14:creationId xmlns:p14="http://schemas.microsoft.com/office/powerpoint/2010/main" val="2075386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24: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24: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02124"/>
                </a:solidFill>
                <a:effectLst/>
                <a:latin typeface="Google Sans"/>
              </a:rPr>
              <a:t>The </a:t>
            </a:r>
            <a:r>
              <a:rPr lang="en-US" b="1" i="0" u="sng" dirty="0">
                <a:solidFill>
                  <a:srgbClr val="202124"/>
                </a:solidFill>
                <a:effectLst/>
                <a:latin typeface="Google Sans"/>
              </a:rPr>
              <a:t>internal CUP </a:t>
            </a:r>
            <a:r>
              <a:rPr lang="en-US" b="0" i="0" dirty="0">
                <a:solidFill>
                  <a:srgbClr val="202124"/>
                </a:solidFill>
                <a:effectLst/>
                <a:latin typeface="Google Sans"/>
              </a:rPr>
              <a:t>compares the conditions of comparable transactions between the </a:t>
            </a:r>
            <a:r>
              <a:rPr lang="en-US" b="1" i="0" u="sng" dirty="0">
                <a:solidFill>
                  <a:srgbClr val="202124"/>
                </a:solidFill>
                <a:effectLst/>
                <a:latin typeface="Google Sans"/>
              </a:rPr>
              <a:t>taxpayer itself and an unrelated party </a:t>
            </a:r>
            <a:r>
              <a:rPr lang="en-US" b="0" i="0" dirty="0">
                <a:solidFill>
                  <a:srgbClr val="202124"/>
                </a:solidFill>
                <a:effectLst/>
                <a:latin typeface="Google Sans"/>
              </a:rPr>
              <a:t>and the </a:t>
            </a:r>
            <a:r>
              <a:rPr lang="en-US" b="1" i="0" u="sng" dirty="0">
                <a:solidFill>
                  <a:srgbClr val="202124"/>
                </a:solidFill>
                <a:effectLst/>
                <a:latin typeface="Google Sans"/>
              </a:rPr>
              <a:t>external CUP </a:t>
            </a:r>
            <a:r>
              <a:rPr lang="en-US" b="0" i="0" dirty="0">
                <a:solidFill>
                  <a:srgbClr val="202124"/>
                </a:solidFill>
                <a:effectLst/>
                <a:latin typeface="Google Sans"/>
              </a:rPr>
              <a:t>compares the conditions of comparable transactions </a:t>
            </a:r>
            <a:r>
              <a:rPr lang="en-US" b="1" i="0" u="sng" dirty="0">
                <a:solidFill>
                  <a:srgbClr val="202124"/>
                </a:solidFill>
                <a:effectLst/>
                <a:latin typeface="Google Sans"/>
              </a:rPr>
              <a:t>between two unrelated parties.</a:t>
            </a:r>
            <a:endParaRPr b="1" u="sng" dirty="0"/>
          </a:p>
        </p:txBody>
      </p:sp>
      <p:sp>
        <p:nvSpPr>
          <p:cNvPr id="929" name="Google Shape;929;p24: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2" name="Date Placeholder 1">
            <a:extLst>
              <a:ext uri="{FF2B5EF4-FFF2-40B4-BE49-F238E27FC236}">
                <a16:creationId xmlns:a16="http://schemas.microsoft.com/office/drawing/2014/main" id="{51BE53B4-1A0E-3780-FBD3-6A1998B3F5E5}"/>
              </a:ext>
            </a:extLst>
          </p:cNvPr>
          <p:cNvSpPr>
            <a:spLocks noGrp="1"/>
          </p:cNvSpPr>
          <p:nvPr>
            <p:ph type="dt" idx="10"/>
          </p:nvPr>
        </p:nvSpPr>
        <p:spPr/>
        <p:txBody>
          <a:bodyPr/>
          <a:lstStyle/>
          <a:p>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28: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28: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Usually, we will have interquartile range of comparable. Not only one comparables when we compare the external comparable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TNMM is very similar to the RP and CP methods as it assesses the profits of one of the parties of the transaction and allocates residual profits to the other party . The main difference, however is that the </a:t>
            </a:r>
            <a:r>
              <a:rPr lang="en-US" b="1" dirty="0"/>
              <a:t>TNMM compares NET operating profit </a:t>
            </a:r>
            <a:r>
              <a:rPr lang="en-US" dirty="0"/>
              <a:t>indicators while the </a:t>
            </a:r>
            <a:r>
              <a:rPr lang="en-US" b="1" dirty="0"/>
              <a:t>RP and CP look at the gross margin mark-up. </a:t>
            </a:r>
          </a:p>
          <a:p>
            <a:pPr marL="0" lvl="0" indent="0" algn="l" rtl="0">
              <a:spcBef>
                <a:spcPts val="0"/>
              </a:spcBef>
              <a:spcAft>
                <a:spcPts val="0"/>
              </a:spcAft>
              <a:buNone/>
            </a:pPr>
            <a:endParaRPr dirty="0"/>
          </a:p>
        </p:txBody>
      </p:sp>
      <p:sp>
        <p:nvSpPr>
          <p:cNvPr id="1046" name="Google Shape;1046;p28: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2" name="Date Placeholder 1">
            <a:extLst>
              <a:ext uri="{FF2B5EF4-FFF2-40B4-BE49-F238E27FC236}">
                <a16:creationId xmlns:a16="http://schemas.microsoft.com/office/drawing/2014/main" id="{219779FA-3BE6-4B51-3590-4EFA132329A9}"/>
              </a:ext>
            </a:extLst>
          </p:cNvPr>
          <p:cNvSpPr>
            <a:spLocks noGrp="1"/>
          </p:cNvSpPr>
          <p:nvPr>
            <p:ph type="dt" idx="10"/>
          </p:nvPr>
        </p:nvSpPr>
        <p:spPr/>
        <p:txBody>
          <a:bodyPr/>
          <a:lstStyle/>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6: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26: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CH" dirty="0"/>
              <a:t>At the </a:t>
            </a:r>
            <a:r>
              <a:rPr lang="fr-CH" dirty="0" err="1"/>
              <a:t>level</a:t>
            </a:r>
            <a:r>
              <a:rPr lang="fr-CH" dirty="0"/>
              <a:t> of the first sale. The use of the </a:t>
            </a:r>
            <a:r>
              <a:rPr lang="fr-CH" dirty="0" err="1"/>
              <a:t>methodology</a:t>
            </a:r>
            <a:r>
              <a:rPr lang="fr-CH" dirty="0"/>
              <a:t> will </a:t>
            </a:r>
            <a:r>
              <a:rPr lang="fr-CH" dirty="0" err="1"/>
              <a:t>depend</a:t>
            </a:r>
            <a:r>
              <a:rPr lang="fr-CH" dirty="0"/>
              <a:t> on the </a:t>
            </a:r>
            <a:r>
              <a:rPr lang="fr-CH" dirty="0" err="1"/>
              <a:t>activity</a:t>
            </a:r>
            <a:r>
              <a:rPr lang="fr-CH" dirty="0"/>
              <a:t> performed by your client. </a:t>
            </a:r>
            <a:endParaRPr dirty="0"/>
          </a:p>
        </p:txBody>
      </p:sp>
      <p:sp>
        <p:nvSpPr>
          <p:cNvPr id="992" name="Google Shape;992;p26: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2" name="Date Placeholder 1">
            <a:extLst>
              <a:ext uri="{FF2B5EF4-FFF2-40B4-BE49-F238E27FC236}">
                <a16:creationId xmlns:a16="http://schemas.microsoft.com/office/drawing/2014/main" id="{B28BC4A3-4679-8A46-40BC-20730839B9C7}"/>
              </a:ext>
            </a:extLst>
          </p:cNvPr>
          <p:cNvSpPr>
            <a:spLocks noGrp="1"/>
          </p:cNvSpPr>
          <p:nvPr>
            <p:ph type="dt" idx="10"/>
          </p:nvPr>
        </p:nvSpPr>
        <p:spPr/>
        <p:txBody>
          <a:bodyPr/>
          <a:lstStyle/>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27: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27: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Selling General and Administrative expenses: </a:t>
            </a:r>
            <a:r>
              <a:rPr lang="en-US" b="0" i="0" dirty="0">
                <a:solidFill>
                  <a:srgbClr val="111111"/>
                </a:solidFill>
                <a:effectLst/>
                <a:latin typeface="SourceSansPro"/>
              </a:rPr>
              <a:t>this line item includes nearly all business costs not directly attributable to making a product or performing a service. SG&amp;A includes the costs of managing the company and the expenses of delivering its products or services.</a:t>
            </a:r>
          </a:p>
          <a:p>
            <a:pPr marL="0" lvl="0" indent="0" algn="l" rtl="0">
              <a:spcBef>
                <a:spcPts val="0"/>
              </a:spcBef>
              <a:spcAft>
                <a:spcPts val="0"/>
              </a:spcAft>
              <a:buNone/>
            </a:pPr>
            <a:endParaRPr lang="en-US" b="0" i="0" dirty="0">
              <a:solidFill>
                <a:srgbClr val="111111"/>
              </a:solidFill>
              <a:effectLst/>
              <a:latin typeface="SourceSansPro"/>
            </a:endParaRPr>
          </a:p>
          <a:p>
            <a:pPr marL="0" lvl="0" indent="0" algn="l" rtl="0">
              <a:spcBef>
                <a:spcPts val="0"/>
              </a:spcBef>
              <a:spcAft>
                <a:spcPts val="0"/>
              </a:spcAft>
              <a:buNone/>
            </a:pPr>
            <a:r>
              <a:rPr lang="en-US" b="0" i="0" dirty="0">
                <a:solidFill>
                  <a:srgbClr val="111111"/>
                </a:solidFill>
                <a:effectLst/>
                <a:latin typeface="SourceSansPro"/>
              </a:rPr>
              <a:t>Because the transaction is too complex and both parties have costs and functions related to the transactions, this is too complicated to find comparables on the market. Meaning this is too complicated to find other companies, independent, on the market rendering the exact same type of services. So here, we consider an allocation key. We will consider all the revenue flowing from the transactions and determine a key of allocation between the related parties (parent and subsidiary). Here, we are using R&amp;D costs. In another transactions, we would use other costs proper to the concerned activity. </a:t>
            </a:r>
            <a:endParaRPr lang="en-US" dirty="0"/>
          </a:p>
        </p:txBody>
      </p:sp>
      <p:sp>
        <p:nvSpPr>
          <p:cNvPr id="1022" name="Google Shape;1022;p27: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2" name="Date Placeholder 1">
            <a:extLst>
              <a:ext uri="{FF2B5EF4-FFF2-40B4-BE49-F238E27FC236}">
                <a16:creationId xmlns:a16="http://schemas.microsoft.com/office/drawing/2014/main" id="{76B2B94D-AF92-E77D-8ED5-46FFE57D58B0}"/>
              </a:ext>
            </a:extLst>
          </p:cNvPr>
          <p:cNvSpPr>
            <a:spLocks noGrp="1"/>
          </p:cNvSpPr>
          <p:nvPr>
            <p:ph type="dt" idx="10"/>
          </p:nvPr>
        </p:nvSpPr>
        <p:spPr/>
        <p:txBody>
          <a:bodyPr/>
          <a:lstStyle/>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5: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25: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CH" dirty="0"/>
              <a:t>At the </a:t>
            </a:r>
            <a:r>
              <a:rPr lang="fr-CH" dirty="0" err="1"/>
              <a:t>level</a:t>
            </a:r>
            <a:r>
              <a:rPr lang="fr-CH" dirty="0"/>
              <a:t> of the resale price </a:t>
            </a:r>
            <a:endParaRPr dirty="0"/>
          </a:p>
        </p:txBody>
      </p:sp>
      <p:sp>
        <p:nvSpPr>
          <p:cNvPr id="961" name="Google Shape;961;p25: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
        <p:nvSpPr>
          <p:cNvPr id="2" name="Date Placeholder 1">
            <a:extLst>
              <a:ext uri="{FF2B5EF4-FFF2-40B4-BE49-F238E27FC236}">
                <a16:creationId xmlns:a16="http://schemas.microsoft.com/office/drawing/2014/main" id="{480DF5E2-311B-6B52-D2BB-B35732D42472}"/>
              </a:ext>
            </a:extLst>
          </p:cNvPr>
          <p:cNvSpPr>
            <a:spLocks noGrp="1"/>
          </p:cNvSpPr>
          <p:nvPr>
            <p:ph type="dt" idx="10"/>
          </p:nvPr>
        </p:nvSpPr>
        <p:spPr/>
        <p:txBody>
          <a:bodyPr/>
          <a:lstStyle/>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58DD-5DBF-2507-7727-AE7F9C9EDE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DA86-C489-1AED-5487-6991B2DDD9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EAE02-FAD6-C3F3-FC64-3282C2EC42BA}"/>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10F58173-D177-20E5-5B7D-D74F38CE9AF8}"/>
              </a:ext>
            </a:extLst>
          </p:cNvPr>
          <p:cNvSpPr>
            <a:spLocks noGrp="1"/>
          </p:cNvSpPr>
          <p:nvPr>
            <p:ph type="dt" idx="10"/>
          </p:nvPr>
        </p:nvSpPr>
        <p:spPr/>
        <p:txBody>
          <a:bodyPr/>
          <a:lstStyle/>
          <a:p>
            <a:endParaRPr lang="en-GB" dirty="0"/>
          </a:p>
        </p:txBody>
      </p:sp>
      <p:sp>
        <p:nvSpPr>
          <p:cNvPr id="5" name="Slide Number Placeholder 4">
            <a:extLst>
              <a:ext uri="{FF2B5EF4-FFF2-40B4-BE49-F238E27FC236}">
                <a16:creationId xmlns:a16="http://schemas.microsoft.com/office/drawing/2014/main" id="{C88A0256-BD33-BD7F-E65F-68C86F2921D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412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B896AC64-181E-8E87-C29E-73787FFD845D}"/>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C9747856-3CC2-D164-3D14-D7136C102E5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FE150A93-3C74-58C5-5D35-D47151AA4E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03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D/E </a:t>
            </a:r>
            <a:r>
              <a:rPr lang="fr-CH" dirty="0" err="1"/>
              <a:t>analysis</a:t>
            </a:r>
            <a:r>
              <a:rPr lang="fr-CH" dirty="0"/>
              <a:t> </a:t>
            </a:r>
            <a:r>
              <a:rPr lang="fr-CH" dirty="0" err="1"/>
              <a:t>becomes</a:t>
            </a:r>
            <a:r>
              <a:rPr lang="fr-CH" dirty="0"/>
              <a:t> more relevant in EU countries, UK, Germany, Spain, </a:t>
            </a:r>
            <a:r>
              <a:rPr lang="fr-CH" dirty="0" err="1"/>
              <a:t>Netherlands</a:t>
            </a:r>
            <a:r>
              <a:rPr lang="fr-CH" dirty="0"/>
              <a:t>, </a:t>
            </a:r>
            <a:r>
              <a:rPr lang="fr-CH" dirty="0" err="1"/>
              <a:t>especially</a:t>
            </a:r>
            <a:r>
              <a:rPr lang="fr-CH" dirty="0"/>
              <a:t> for real </a:t>
            </a:r>
            <a:r>
              <a:rPr lang="fr-CH" dirty="0" err="1"/>
              <a:t>estate</a:t>
            </a:r>
            <a:r>
              <a:rPr lang="fr-CH" dirty="0"/>
              <a:t> </a:t>
            </a:r>
            <a:r>
              <a:rPr lang="fr-CH" dirty="0" err="1"/>
              <a:t>industry</a:t>
            </a:r>
            <a:r>
              <a:rPr lang="fr-CH" dirty="0"/>
              <a:t>. PwC network can look at the implications </a:t>
            </a:r>
            <a:r>
              <a:rPr lang="fr-CH" dirty="0" err="1"/>
              <a:t>from</a:t>
            </a:r>
            <a:r>
              <a:rPr lang="fr-CH" dirty="0"/>
              <a:t> local perspective.</a:t>
            </a:r>
            <a:endParaRPr lang="en-GB" dirty="0"/>
          </a:p>
        </p:txBody>
      </p:sp>
      <p:sp>
        <p:nvSpPr>
          <p:cNvPr id="4" name="Slide Number Placeholder 3"/>
          <p:cNvSpPr>
            <a:spLocks noGrp="1"/>
          </p:cNvSpPr>
          <p:nvPr>
            <p:ph type="sldNum" sz="quarter" idx="5"/>
          </p:nvPr>
        </p:nvSpPr>
        <p:spPr/>
        <p:txBody>
          <a:bodyPr/>
          <a:lstStyle/>
          <a:p>
            <a:fld id="{8338F507-FFAD-4585-99E0-9DC17883AD4F}" type="slidenum">
              <a:rPr lang="en-US" smtClean="0"/>
              <a:pPr/>
              <a:t>46</a:t>
            </a:fld>
            <a:endParaRPr lang="en-US"/>
          </a:p>
        </p:txBody>
      </p:sp>
    </p:spTree>
    <p:extLst>
      <p:ext uri="{BB962C8B-B14F-4D97-AF65-F5344CB8AC3E}">
        <p14:creationId xmlns:p14="http://schemas.microsoft.com/office/powerpoint/2010/main" val="3020795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B6B96C07-36D8-83AD-A83B-ACF2B180AF13}"/>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2D2BD569-D4C6-25A3-3945-74E7CB0D064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2B4BA2BB-AEB1-BC6A-D129-FF19696119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7198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338F507-FFAD-4585-99E0-9DC17883AD4F}" type="slidenum">
              <a:rPr lang="en-US" smtClean="0"/>
              <a:pPr/>
              <a:t>49</a:t>
            </a:fld>
            <a:endParaRPr lang="en-US"/>
          </a:p>
        </p:txBody>
      </p:sp>
    </p:spTree>
    <p:extLst>
      <p:ext uri="{BB962C8B-B14F-4D97-AF65-F5344CB8AC3E}">
        <p14:creationId xmlns:p14="http://schemas.microsoft.com/office/powerpoint/2010/main" val="338360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UN Manual</a:t>
            </a:r>
            <a:r>
              <a:rPr lang="en-US"/>
              <a:t>: The </a:t>
            </a:r>
            <a:r>
              <a:rPr lang="en-US" b="1"/>
              <a:t>UN Transfer Pricing Manual</a:t>
            </a:r>
            <a:r>
              <a:rPr lang="en-US"/>
              <a:t> is specifically designed to address the challenges that </a:t>
            </a:r>
            <a:r>
              <a:rPr lang="en-US" b="1"/>
              <a:t>developing countries</a:t>
            </a:r>
            <a:r>
              <a:rPr lang="en-US"/>
              <a:t> face in applying transfer pricing rules. It acknowledges the limited administrative capacity, lack of reliable data, and specific sectors like extractive industries that are often significant in developing economies.</a:t>
            </a:r>
          </a:p>
          <a:p>
            <a:pPr marL="171450" indent="-171450">
              <a:buFont typeface="Arial"/>
              <a:buChar char="•"/>
            </a:pPr>
            <a:r>
              <a:rPr lang="en-US" b="1"/>
              <a:t>OECD Guidelines</a:t>
            </a:r>
            <a:r>
              <a:rPr lang="en-US"/>
              <a:t>: The </a:t>
            </a:r>
            <a:r>
              <a:rPr lang="en-US" b="1"/>
              <a:t>OECD Transfer Pricing Guidelines</a:t>
            </a:r>
            <a:r>
              <a:rPr lang="en-US"/>
              <a:t> are global in scope, designed for use in </a:t>
            </a:r>
            <a:r>
              <a:rPr lang="en-US" b="1"/>
              <a:t>both developed and developing countries</a:t>
            </a:r>
            <a:r>
              <a:rPr lang="en-US"/>
              <a:t>. While they offer guidance that is useful globally, they are more oriented toward countries with sophisticated tax administrations and access to detailed data.</a:t>
            </a:r>
          </a:p>
          <a:p>
            <a:endParaRPr lang="en-US">
              <a:cs typeface="Arial"/>
            </a:endParaRPr>
          </a:p>
        </p:txBody>
      </p:sp>
      <p:sp>
        <p:nvSpPr>
          <p:cNvPr id="4" name="Slide Number Placeholder 3"/>
          <p:cNvSpPr>
            <a:spLocks noGrp="1"/>
          </p:cNvSpPr>
          <p:nvPr>
            <p:ph type="sldNum" sz="quarter" idx="10"/>
          </p:nvPr>
        </p:nvSpPr>
        <p:spPr/>
        <p:txBody>
          <a:bodyPr/>
          <a:lstStyle/>
          <a:p>
            <a:fld id="{20CA530D-631F-4981-98F0-E6C07C67E1A3}" type="slidenum">
              <a:rPr lang="en-GB" smtClean="0"/>
              <a:t>4</a:t>
            </a:fld>
            <a:endParaRPr lang="en-GB"/>
          </a:p>
        </p:txBody>
      </p:sp>
    </p:spTree>
    <p:extLst>
      <p:ext uri="{BB962C8B-B14F-4D97-AF65-F5344CB8AC3E}">
        <p14:creationId xmlns:p14="http://schemas.microsoft.com/office/powerpoint/2010/main" val="156506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BB6C4A0C-40F4-CA89-A5B2-5212E8DCA174}"/>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8A173D04-0EE9-31C2-859F-2A64839B628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450603DE-9C14-2BCC-ACD8-47317C4E58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3873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0: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p50: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7" name="Google Shape;1427;p50: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2" name="Date Placeholder 1">
            <a:extLst>
              <a:ext uri="{FF2B5EF4-FFF2-40B4-BE49-F238E27FC236}">
                <a16:creationId xmlns:a16="http://schemas.microsoft.com/office/drawing/2014/main" id="{80978404-E81F-DCCE-8359-3F83DE91F02A}"/>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3012658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51: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6" name="Google Shape;1466;p51: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1" dirty="0">
                <a:solidFill>
                  <a:srgbClr val="222222"/>
                </a:solidFill>
                <a:effectLst/>
                <a:latin typeface="-apple-system"/>
              </a:rPr>
              <a:t>Value chain analysis</a:t>
            </a:r>
            <a:r>
              <a:rPr lang="en-US" sz="1200" b="1" i="0" dirty="0">
                <a:solidFill>
                  <a:srgbClr val="222222"/>
                </a:solidFill>
                <a:effectLst/>
                <a:latin typeface="-apple-system"/>
              </a:rPr>
              <a:t> (VCA)</a:t>
            </a:r>
            <a:r>
              <a:rPr lang="en-US" sz="1200" b="0" i="0" dirty="0">
                <a:solidFill>
                  <a:srgbClr val="222222"/>
                </a:solidFill>
                <a:effectLst/>
                <a:latin typeface="-apple-system"/>
              </a:rPr>
              <a:t> is a process where a firm identifies its primary and support activities that add value to its final product and then analyze these activities to reduce costs or increase differentiation.</a:t>
            </a:r>
          </a:p>
          <a:p>
            <a:pPr marL="0" lvl="0" indent="0" algn="l" rtl="0">
              <a:spcBef>
                <a:spcPts val="0"/>
              </a:spcBef>
              <a:spcAft>
                <a:spcPts val="0"/>
              </a:spcAft>
              <a:buNone/>
            </a:pPr>
            <a:endParaRPr lang="en-US" sz="1200" b="0" i="0" dirty="0">
              <a:solidFill>
                <a:srgbClr val="222222"/>
              </a:solidFill>
              <a:effectLst/>
              <a:latin typeface="-apple-system"/>
            </a:endParaRPr>
          </a:p>
          <a:p>
            <a:pPr marL="0" lvl="0" indent="0" algn="l" rtl="0">
              <a:spcBef>
                <a:spcPts val="0"/>
              </a:spcBef>
              <a:spcAft>
                <a:spcPts val="0"/>
              </a:spcAft>
              <a:buNone/>
            </a:pPr>
            <a:r>
              <a:rPr lang="en-US" sz="1200" b="0" i="0" dirty="0">
                <a:solidFill>
                  <a:srgbClr val="202124"/>
                </a:solidFill>
                <a:effectLst/>
                <a:latin typeface="arial" panose="020B0604020202020204" pitchFamily="34" charset="0"/>
              </a:rPr>
              <a:t>Tax Ruling means </a:t>
            </a:r>
            <a:r>
              <a:rPr lang="en-US" sz="1200" b="1" i="0" dirty="0">
                <a:solidFill>
                  <a:srgbClr val="202124"/>
                </a:solidFill>
                <a:effectLst/>
                <a:latin typeface="arial" panose="020B0604020202020204" pitchFamily="34" charset="0"/>
              </a:rPr>
              <a:t>a binding ruling by a Taxing Authority with respect to Taxes</a:t>
            </a:r>
            <a:r>
              <a:rPr lang="en-US" sz="1200" b="0" i="0" dirty="0">
                <a:solidFill>
                  <a:srgbClr val="202124"/>
                </a:solidFill>
                <a:effectLst/>
                <a:latin typeface="arial" panose="020B0604020202020204" pitchFamily="34" charset="0"/>
              </a:rPr>
              <a:t>.</a:t>
            </a:r>
            <a:r>
              <a:rPr lang="en-US" sz="1200" b="0" i="0" dirty="0">
                <a:solidFill>
                  <a:srgbClr val="222222"/>
                </a:solidFill>
                <a:effectLst/>
                <a:latin typeface="-apple-system"/>
              </a:rPr>
              <a:t> </a:t>
            </a:r>
            <a:r>
              <a:rPr lang="en-US" sz="1200" dirty="0"/>
              <a:t>The term ‘tax rulings’ is used as collective term for all kinds of tax ‘arrangements’. A tax ruling may occur in the form of an advance tax ruling, an advance pricing agreement or any other ‘tax arrangement’.</a:t>
            </a:r>
          </a:p>
          <a:p>
            <a:pPr marL="0" lvl="0" indent="0" algn="l" rtl="0">
              <a:spcBef>
                <a:spcPts val="0"/>
              </a:spcBef>
              <a:spcAft>
                <a:spcPts val="0"/>
              </a:spcAft>
              <a:buNone/>
            </a:pPr>
            <a:endParaRPr lang="en-US" sz="1200" b="0" i="0" dirty="0">
              <a:solidFill>
                <a:srgbClr val="222222"/>
              </a:solidFill>
              <a:effectLst/>
              <a:latin typeface="-apple-system"/>
            </a:endParaRPr>
          </a:p>
          <a:p>
            <a:pPr marL="0" lvl="0" indent="0" algn="l" rtl="0">
              <a:spcBef>
                <a:spcPts val="0"/>
              </a:spcBef>
              <a:spcAft>
                <a:spcPts val="0"/>
              </a:spcAft>
              <a:buNone/>
            </a:pPr>
            <a:r>
              <a:rPr lang="en-US" sz="1200" dirty="0"/>
              <a:t>An ‘advance tax ruling’ is a statement provided by the tax authorities, or an independent council, regarding the tax treatment of a taxpayer with respect to his future transactions and on which he is – to a certain extent – entitled to rely. </a:t>
            </a:r>
          </a:p>
          <a:p>
            <a:pPr marL="0" lvl="0" indent="0" algn="l" rtl="0">
              <a:spcBef>
                <a:spcPts val="0"/>
              </a:spcBef>
              <a:spcAft>
                <a:spcPts val="0"/>
              </a:spcAft>
              <a:buNone/>
            </a:pPr>
            <a:r>
              <a:rPr lang="en-US" sz="1200" dirty="0"/>
              <a:t>An ‘advance pricing agreement’ determines (in accordance with the law and the OECD Guidelines) in advance if the transfer price between two related parties within a group is at arm’s length compared to the transfer price with an unrelated party.</a:t>
            </a:r>
          </a:p>
          <a:p>
            <a:pPr marL="0" lvl="0" indent="0" algn="l" rtl="0">
              <a:spcBef>
                <a:spcPts val="0"/>
              </a:spcBef>
              <a:spcAft>
                <a:spcPts val="0"/>
              </a:spcAft>
              <a:buNone/>
            </a:pPr>
            <a:endParaRPr lang="en-US" sz="1200" b="1" i="1" u="none" strike="noStrike" baseline="0" dirty="0">
              <a:solidFill>
                <a:srgbClr val="000000"/>
              </a:solidFill>
              <a:latin typeface="Georgia" panose="02040502050405020303" pitchFamily="18" charset="0"/>
            </a:endParaRPr>
          </a:p>
          <a:p>
            <a:pPr marL="0" lvl="0" indent="0" algn="l" rtl="0">
              <a:spcBef>
                <a:spcPts val="0"/>
              </a:spcBef>
              <a:spcAft>
                <a:spcPts val="0"/>
              </a:spcAft>
              <a:buNone/>
            </a:pPr>
            <a:endParaRPr lang="en-US" sz="1200" b="1" i="1" u="none" strike="noStrike" baseline="0" dirty="0">
              <a:solidFill>
                <a:srgbClr val="000000"/>
              </a:solidFill>
              <a:latin typeface="Georgia" panose="02040502050405020303" pitchFamily="18" charset="0"/>
            </a:endParaRPr>
          </a:p>
          <a:p>
            <a:pPr marL="0" lvl="0" indent="0" algn="l" rtl="0">
              <a:spcBef>
                <a:spcPts val="0"/>
              </a:spcBef>
              <a:spcAft>
                <a:spcPts val="0"/>
              </a:spcAft>
              <a:buNone/>
            </a:pPr>
            <a:r>
              <a:rPr lang="en-US" sz="1200" b="1" i="1" u="none" strike="noStrike" baseline="0" dirty="0">
                <a:solidFill>
                  <a:srgbClr val="000000"/>
                </a:solidFill>
                <a:latin typeface="Georgia" panose="02040502050405020303" pitchFamily="18" charset="0"/>
              </a:rPr>
              <a:t>I. CbCR background &amp; implementation under domestic law</a:t>
            </a:r>
            <a:r>
              <a:rPr lang="en-US" sz="1200" b="0" i="0" u="none" strike="noStrike" baseline="0" dirty="0">
                <a:solidFill>
                  <a:srgbClr val="000000"/>
                </a:solidFill>
                <a:latin typeface="Georgia" panose="02040502050405020303" pitchFamily="18" charset="0"/>
              </a:rPr>
              <a:t> </a:t>
            </a:r>
            <a:br>
              <a:rPr lang="en-US" sz="1200" b="0" i="0" u="none" strike="noStrike" baseline="0" dirty="0">
                <a:solidFill>
                  <a:srgbClr val="000000"/>
                </a:solidFill>
                <a:latin typeface="Georgia" panose="02040502050405020303" pitchFamily="18" charset="0"/>
              </a:rPr>
            </a:br>
            <a:r>
              <a:rPr lang="en-US" sz="1200" b="0" i="0" u="none" strike="noStrike" baseline="0" dirty="0">
                <a:solidFill>
                  <a:srgbClr val="000000"/>
                </a:solidFill>
                <a:latin typeface="Georgia" panose="02040502050405020303" pitchFamily="18" charset="0"/>
              </a:rPr>
              <a:t>As per BEPS guidelines, MNE Groups with a consolidated group revenue of EUR 750 million or more (computed on previous Fiscal Year consolidated statements) have to file a CbCR, in principle in the country of the Ultimate Parent Entity ("UPE") (exceptions may apply). The CbCR will be shared with the tax jurisdictions in which the Group has economic presence. Hence, an integrated approach is necessary to ensure consistency and mitigate potential tax audit risks, with respect to both domestic and foreign tax authorities. </a:t>
            </a:r>
            <a:br>
              <a:rPr lang="en-US" sz="1200" b="0" i="0" u="none" strike="noStrike" baseline="0" dirty="0">
                <a:solidFill>
                  <a:srgbClr val="000000"/>
                </a:solidFill>
                <a:latin typeface="Georgia" panose="02040502050405020303" pitchFamily="18" charset="0"/>
              </a:rPr>
            </a:br>
            <a:br>
              <a:rPr lang="en-US" sz="1200" b="0" i="0" u="none" strike="noStrike" baseline="0" dirty="0">
                <a:solidFill>
                  <a:srgbClr val="000000"/>
                </a:solidFill>
                <a:latin typeface="Georgia" panose="02040502050405020303" pitchFamily="18" charset="0"/>
              </a:rPr>
            </a:br>
            <a:r>
              <a:rPr lang="en-US" sz="1200" b="0" i="0" u="none" strike="noStrike" baseline="0" dirty="0">
                <a:solidFill>
                  <a:srgbClr val="000000"/>
                </a:solidFill>
                <a:latin typeface="Georgia" panose="02040502050405020303" pitchFamily="18" charset="0"/>
              </a:rPr>
              <a:t>In particular, under Luxembourg rules, the CbCR obligation is applicable for FYs beginning on or after 1 January 2016. For all Luxembourg Constituent Entities of an MNE Group (subject to CbCR rules), local CbCR law also provides for an annual obligation to notify the LTA about which entity of the MNE Group is appointed as the CbCR Reporting Entity for that year (the CbCR yearly notification obligation). </a:t>
            </a:r>
            <a:br>
              <a:rPr lang="en-US" sz="1200" b="0" i="0" u="none" strike="noStrike" baseline="0" dirty="0">
                <a:solidFill>
                  <a:srgbClr val="000000"/>
                </a:solidFill>
                <a:latin typeface="Georgia" panose="02040502050405020303" pitchFamily="18" charset="0"/>
              </a:rPr>
            </a:br>
            <a:br>
              <a:rPr lang="en-US" sz="1200" b="0" i="0" u="none" strike="noStrike" baseline="0" dirty="0">
                <a:solidFill>
                  <a:srgbClr val="000000"/>
                </a:solidFill>
                <a:latin typeface="Georgia" panose="02040502050405020303" pitchFamily="18" charset="0"/>
              </a:rPr>
            </a:br>
            <a:r>
              <a:rPr lang="en-US" sz="1200" b="0" i="0" u="none" strike="noStrike" baseline="0" dirty="0">
                <a:solidFill>
                  <a:srgbClr val="000000"/>
                </a:solidFill>
                <a:latin typeface="Georgia" panose="02040502050405020303" pitchFamily="18" charset="0"/>
              </a:rPr>
              <a:t>In case of no / late / incorrect filing of the CbCR file and / or the CbCR notification(s), the LTA may impose a penalty of up to EUR 250,000 per Luxembourg entity. </a:t>
            </a:r>
            <a:endParaRPr lang="en-US" b="1" i="1" u="none" dirty="0">
              <a:solidFill>
                <a:srgbClr val="222222"/>
              </a:solidFill>
              <a:effectLst/>
              <a:latin typeface="-apple-system"/>
            </a:endParaRPr>
          </a:p>
        </p:txBody>
      </p:sp>
      <p:sp>
        <p:nvSpPr>
          <p:cNvPr id="1467" name="Google Shape;1467;p51: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2" name="Date Placeholder 1">
            <a:extLst>
              <a:ext uri="{FF2B5EF4-FFF2-40B4-BE49-F238E27FC236}">
                <a16:creationId xmlns:a16="http://schemas.microsoft.com/office/drawing/2014/main" id="{331A0482-CE90-B8A1-751F-01A780804C61}"/>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506289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p52: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p52: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9" name="Google Shape;1479;p52: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2" name="Date Placeholder 1">
            <a:extLst>
              <a:ext uri="{FF2B5EF4-FFF2-40B4-BE49-F238E27FC236}">
                <a16:creationId xmlns:a16="http://schemas.microsoft.com/office/drawing/2014/main" id="{61E310DF-6A83-DAC2-EF4D-D3657E3C0300}"/>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3433281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3: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p53: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Open Sans" panose="020B0606030504020204" pitchFamily="34" charset="0"/>
              </a:rPr>
              <a:t>An Advance Pricing Agreement (APA) is a procedural agreement between one or more taxpayers and one or more tax authorities that aims to avoid any transfer pricing disputes, by determining in advance a set of criteria to apply, within a specified period, for specific cross-border controlled transactions, to ensure their compliance with the arm’s length principle.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Open Sans" panose="020B0606030504020204" pitchFamily="34" charset="0"/>
              </a:rPr>
              <a:t>The main advantages of an APA include the following:</a:t>
            </a:r>
            <a:br>
              <a:rPr lang="en-US" dirty="0"/>
            </a:br>
            <a:r>
              <a:rPr lang="en-US" b="0" i="0" dirty="0">
                <a:solidFill>
                  <a:srgbClr val="000000"/>
                </a:solidFill>
                <a:effectLst/>
                <a:latin typeface="Open Sans" panose="020B0606030504020204" pitchFamily="34" charset="0"/>
              </a:rPr>
              <a:t>• Avoiding tax audits for the transactions covered by APA (reduction of related costs and efforts) and elimination of potential transfer pricing adjustments:</a:t>
            </a:r>
            <a:br>
              <a:rPr lang="en-US" dirty="0"/>
            </a:br>
            <a:r>
              <a:rPr lang="en-US" b="0" i="0" dirty="0">
                <a:solidFill>
                  <a:srgbClr val="000000"/>
                </a:solidFill>
                <a:effectLst/>
                <a:latin typeface="Open Sans" panose="020B0606030504020204" pitchFamily="34" charset="0"/>
              </a:rPr>
              <a:t>• Elimination of late payment interest and penalties for potential transfer pricing adjustments;</a:t>
            </a:r>
            <a:br>
              <a:rPr lang="en-US" dirty="0"/>
            </a:br>
            <a:r>
              <a:rPr lang="en-US" b="0" i="0" dirty="0">
                <a:solidFill>
                  <a:srgbClr val="000000"/>
                </a:solidFill>
                <a:effectLst/>
                <a:latin typeface="Open Sans" panose="020B0606030504020204" pitchFamily="34" charset="0"/>
              </a:rPr>
              <a:t>• Elimination of the costs incurred with the preparation of the transfer pricing file for the transactions covered by the APA (during the period the APA is in force);</a:t>
            </a:r>
            <a:br>
              <a:rPr lang="en-US" dirty="0"/>
            </a:br>
            <a:r>
              <a:rPr lang="en-US" b="0" i="0" dirty="0">
                <a:solidFill>
                  <a:srgbClr val="000000"/>
                </a:solidFill>
                <a:effectLst/>
                <a:latin typeface="Open Sans" panose="020B0606030504020204" pitchFamily="34" charset="0"/>
              </a:rPr>
              <a:t>• Avoidance of double taxation.</a:t>
            </a:r>
            <a:endParaRPr lang="en-US" dirty="0">
              <a:solidFill>
                <a:srgbClr val="404040"/>
              </a:solidFill>
              <a:effectLst/>
            </a:endParaRPr>
          </a:p>
          <a:p>
            <a:pPr algn="l"/>
            <a:endParaRPr lang="en-US" b="0" i="0" dirty="0">
              <a:solidFill>
                <a:srgbClr val="2E2E38"/>
              </a:solidFill>
              <a:effectLst/>
              <a:latin typeface="EYInterstate"/>
            </a:endParaRPr>
          </a:p>
          <a:p>
            <a:pPr algn="l"/>
            <a:endParaRPr lang="en-US" b="0" i="0" dirty="0">
              <a:solidFill>
                <a:srgbClr val="2E2E38"/>
              </a:solidFill>
              <a:effectLst/>
              <a:latin typeface="EYInterstate"/>
            </a:endParaRPr>
          </a:p>
          <a:p>
            <a:pPr algn="l"/>
            <a:r>
              <a:rPr lang="en-US" b="0" i="0" dirty="0">
                <a:solidFill>
                  <a:srgbClr val="2E2E38"/>
                </a:solidFill>
                <a:effectLst/>
                <a:latin typeface="EYInterstate"/>
              </a:rPr>
              <a:t>The MAP aims to provide a mechanism to resolve, by means of a non-judicial procedure, cross-border tax disputes arising from the interpretation or application of a Double Tax Treaty provision. Set forth under Article 25 of the OECD Model Convention and included in various DTT.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E2E38"/>
                </a:solidFill>
                <a:effectLst/>
                <a:latin typeface="EYInterstate"/>
              </a:rPr>
              <a:t>Example: Taxpayers disagree with tax authorities on their tax situation as they consider that the measures taken by one or both Contracting Parties to the DTT result or will result in taxation not in accordance with the provisions of the DTT - in such case, the MAP is requested by the taxpayer.</a:t>
            </a:r>
          </a:p>
          <a:p>
            <a:pPr algn="l"/>
            <a:endParaRPr lang="en-US" b="1" i="0" dirty="0">
              <a:solidFill>
                <a:srgbClr val="404040"/>
              </a:solidFill>
              <a:effectLst/>
              <a:latin typeface="arial" panose="020B0604020202020204" pitchFamily="34" charset="0"/>
            </a:endParaRPr>
          </a:p>
          <a:p>
            <a:pPr algn="l"/>
            <a:endParaRPr lang="en-US" b="1" i="0" dirty="0">
              <a:solidFill>
                <a:srgbClr val="404040"/>
              </a:solidFill>
              <a:effectLst/>
              <a:latin typeface="arial" panose="020B0604020202020204" pitchFamily="34" charset="0"/>
            </a:endParaRPr>
          </a:p>
          <a:p>
            <a:pPr algn="l"/>
            <a:r>
              <a:rPr lang="en-US" b="1" i="0" dirty="0">
                <a:solidFill>
                  <a:srgbClr val="404040"/>
                </a:solidFill>
                <a:effectLst/>
                <a:latin typeface="arial" panose="020B0604020202020204" pitchFamily="34" charset="0"/>
              </a:rPr>
              <a:t>Transfer Pricing and the Arbitration Convention</a:t>
            </a:r>
          </a:p>
          <a:p>
            <a:r>
              <a:rPr lang="en-US" dirty="0">
                <a:solidFill>
                  <a:srgbClr val="404040"/>
                </a:solidFill>
                <a:effectLst/>
              </a:rPr>
              <a:t>The EU Arbitration Convention establishes a procedure to resolve disputes where double taxation occurs between enterprises of different Member States as a result of an upward adjustment of profits of an enterprise of one Member State. Whilst most bilateral double taxation treaties include a provision for a corresponding downward adjustment of profits of the associated enterprise concerned, they do not generally impose a binding obligation on the Contracting States to eliminate the double taxation.</a:t>
            </a:r>
          </a:p>
          <a:p>
            <a:endParaRPr lang="en-US" dirty="0">
              <a:solidFill>
                <a:srgbClr val="404040"/>
              </a:solidFill>
              <a:effectLst/>
            </a:endParaRPr>
          </a:p>
          <a:p>
            <a:r>
              <a:rPr lang="en-US" dirty="0">
                <a:solidFill>
                  <a:srgbClr val="404040"/>
                </a:solidFill>
                <a:effectLst/>
              </a:rPr>
              <a:t>QUESTION: </a:t>
            </a:r>
          </a:p>
          <a:p>
            <a:pPr>
              <a:buFont typeface="Arial" panose="020B0604020202020204" pitchFamily="34" charset="0"/>
              <a:buChar char="•"/>
            </a:pPr>
            <a:r>
              <a:rPr lang="en-US" sz="1800" b="1"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What is included in the “Three-tiered approach” as per the OECD? What are their purposes?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1"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Master File: </a:t>
            </a:r>
            <a:r>
              <a:rPr lang="en-US" sz="1800" u="none" strike="noStrike" cap="none" dirty="0">
                <a:latin typeface="Arial"/>
                <a:ea typeface="Arial"/>
                <a:cs typeface="Arial"/>
                <a:sym typeface="Arial"/>
              </a:rPr>
              <a:t>Provide information on global operations and approaches to TP for preliminary risk assessment</a:t>
            </a:r>
            <a:endParaRPr lang="en-US" sz="1800" b="1" dirty="0">
              <a:solidFill>
                <a:srgbClr val="404040"/>
              </a:solidFill>
              <a:effectLst/>
              <a:latin typeface="Georgia" panose="02040502050405020303" pitchFamily="18" charset="0"/>
              <a:ea typeface="Georgia" panose="02040502050405020303" pitchFamily="18" charset="0"/>
              <a:cs typeface="Georgia" panose="02040502050405020303" pitchFamily="18" charset="0"/>
            </a:endParaRP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1" dirty="0">
                <a:solidFill>
                  <a:srgbClr val="404040"/>
                </a:solidFill>
                <a:effectLst/>
                <a:latin typeface="Georgia" panose="02040502050405020303" pitchFamily="18" charset="0"/>
              </a:rPr>
              <a:t>CbCR: </a:t>
            </a:r>
            <a:r>
              <a:rPr lang="en-US" sz="1800" u="none" strike="noStrike" cap="none" dirty="0">
                <a:latin typeface="Arial"/>
                <a:ea typeface="Arial"/>
                <a:cs typeface="Arial"/>
                <a:sym typeface="Arial"/>
              </a:rPr>
              <a:t>Provides a global view of the allocation of profits and taxes paid for it to serve as a high level risk assessment</a:t>
            </a:r>
            <a:endParaRPr lang="en-US" sz="1800" b="1" dirty="0">
              <a:solidFill>
                <a:srgbClr val="404040"/>
              </a:solidFill>
              <a:effectLst/>
              <a:latin typeface="Georgia" panose="02040502050405020303" pitchFamily="18" charset="0"/>
            </a:endParaRP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1" dirty="0">
                <a:solidFill>
                  <a:srgbClr val="404040"/>
                </a:solidFill>
                <a:effectLst/>
                <a:latin typeface="Georgia" panose="02040502050405020303" pitchFamily="18" charset="0"/>
              </a:rPr>
              <a:t>Local File: </a:t>
            </a:r>
            <a:r>
              <a:rPr lang="en-US" sz="1200" u="none" strike="noStrike" cap="none" dirty="0">
                <a:latin typeface="Arial"/>
                <a:ea typeface="Arial"/>
                <a:cs typeface="Arial"/>
                <a:sym typeface="Arial"/>
              </a:rPr>
              <a:t>Provides supplementary information to the master file for a specific inter-company transaction, and is used for local tax authority</a:t>
            </a:r>
            <a:endParaRPr lang="en-US" dirty="0">
              <a:solidFill>
                <a:srgbClr val="404040"/>
              </a:solidFill>
              <a:effectLst/>
            </a:endParaRPr>
          </a:p>
          <a:p>
            <a:pPr marL="0" lvl="0" indent="0" algn="l" rtl="0">
              <a:spcBef>
                <a:spcPts val="0"/>
              </a:spcBef>
              <a:spcAft>
                <a:spcPts val="0"/>
              </a:spcAft>
              <a:buNone/>
            </a:pPr>
            <a:endParaRPr dirty="0"/>
          </a:p>
        </p:txBody>
      </p:sp>
      <p:sp>
        <p:nvSpPr>
          <p:cNvPr id="1513" name="Google Shape;1513;p53: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
        <p:nvSpPr>
          <p:cNvPr id="2" name="Date Placeholder 1">
            <a:extLst>
              <a:ext uri="{FF2B5EF4-FFF2-40B4-BE49-F238E27FC236}">
                <a16:creationId xmlns:a16="http://schemas.microsoft.com/office/drawing/2014/main" id="{29EA2DA0-14A2-0930-14B4-DAE044524AA2}"/>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2691852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p:cNvGrpSpPr/>
        <p:nvPr/>
      </p:nvGrpSpPr>
      <p:grpSpPr>
        <a:xfrm>
          <a:off x="0" y="0"/>
          <a:ext cx="0" cy="0"/>
          <a:chOff x="0" y="0"/>
          <a:chExt cx="0" cy="0"/>
        </a:xfrm>
      </p:grpSpPr>
      <p:sp>
        <p:nvSpPr>
          <p:cNvPr id="6307" name="Google Shape;630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2668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 strict deadline for Transfer Pricing (TP) documentation</a:t>
            </a:r>
            <a:endParaRPr lang="en-US"/>
          </a:p>
          <a:p>
            <a:pPr>
              <a:buFont typeface="Arial" panose="020B0604020202020204" pitchFamily="34" charset="0"/>
              <a:buChar char="•"/>
            </a:pPr>
            <a:r>
              <a:rPr lang="en-US"/>
              <a:t>TP reports do not have a mandated submission date but must be available when required.</a:t>
            </a:r>
          </a:p>
          <a:p>
            <a:r>
              <a:rPr lang="en-US" b="1"/>
              <a:t>TP work typically conducted</a:t>
            </a:r>
            <a:r>
              <a:rPr lang="en-US"/>
              <a:t>:</a:t>
            </a:r>
          </a:p>
          <a:p>
            <a:pPr>
              <a:buFont typeface="Arial" panose="020B0604020202020204" pitchFamily="34" charset="0"/>
              <a:buChar char="•"/>
            </a:pPr>
            <a:r>
              <a:rPr lang="en-US"/>
              <a:t>Upon </a:t>
            </a:r>
            <a:r>
              <a:rPr lang="en-US" b="1"/>
              <a:t>request</a:t>
            </a:r>
            <a:r>
              <a:rPr lang="en-US"/>
              <a:t> from the Client to meet compliance needs.</a:t>
            </a:r>
          </a:p>
          <a:p>
            <a:pPr>
              <a:buFont typeface="Arial" panose="020B0604020202020204" pitchFamily="34" charset="0"/>
              <a:buChar char="•"/>
            </a:pPr>
            <a:r>
              <a:rPr lang="en-US"/>
              <a:t>Upon </a:t>
            </a:r>
            <a:r>
              <a:rPr lang="en-US" b="1"/>
              <a:t>demand</a:t>
            </a:r>
            <a:r>
              <a:rPr lang="en-US"/>
              <a:t> from Luxembourg tax authorities during an audit or review process.</a:t>
            </a:r>
          </a:p>
          <a:p>
            <a:r>
              <a:rPr lang="en-US" b="1"/>
              <a:t>Key deadline: Annual tax return submission</a:t>
            </a:r>
            <a:r>
              <a:rPr lang="en-US"/>
              <a:t>:</a:t>
            </a:r>
          </a:p>
          <a:p>
            <a:pPr>
              <a:buFont typeface="Arial" panose="020B0604020202020204" pitchFamily="34" charset="0"/>
              <a:buChar char="•"/>
            </a:pPr>
            <a:r>
              <a:rPr lang="en-US"/>
              <a:t>Tax returns must be filed by </a:t>
            </a:r>
            <a:r>
              <a:rPr lang="en-US" b="1"/>
              <a:t>December 31st</a:t>
            </a:r>
            <a:r>
              <a:rPr lang="en-US"/>
              <a:t> for the preceding fiscal year.</a:t>
            </a:r>
          </a:p>
          <a:p>
            <a:pPr>
              <a:buFont typeface="Arial" panose="020B0604020202020204" pitchFamily="34" charset="0"/>
              <a:buChar char="•"/>
            </a:pPr>
            <a:r>
              <a:rPr lang="en-US" b="1"/>
              <a:t>TP remuneration</a:t>
            </a:r>
            <a:r>
              <a:rPr lang="en-US"/>
              <a:t> or adjustments for the prior fiscal year must be included in the tax return.</a:t>
            </a:r>
          </a:p>
          <a:p>
            <a:r>
              <a:rPr lang="en-US" b="1"/>
              <a:t>Importance of timely TP documentation</a:t>
            </a:r>
            <a:r>
              <a:rPr lang="en-US"/>
              <a:t>:</a:t>
            </a:r>
          </a:p>
          <a:p>
            <a:pPr>
              <a:buFont typeface="Arial" panose="020B0604020202020204" pitchFamily="34" charset="0"/>
              <a:buChar char="•"/>
            </a:pPr>
            <a:r>
              <a:rPr lang="en-US"/>
              <a:t>TP documentation must be ready to support the tax return if requested by tax authorities.</a:t>
            </a:r>
          </a:p>
          <a:p>
            <a:pPr>
              <a:buFont typeface="Arial" panose="020B0604020202020204" pitchFamily="34" charset="0"/>
              <a:buChar char="•"/>
            </a:pPr>
            <a:r>
              <a:rPr lang="en-US"/>
              <a:t>Adequate and accurate TP documentation helps </a:t>
            </a:r>
            <a:r>
              <a:rPr lang="en-US" b="1"/>
              <a:t>mitigate risks</a:t>
            </a:r>
            <a:r>
              <a:rPr lang="en-US"/>
              <a:t> of penalties or disputes in the event of an audit or inquiry.</a:t>
            </a:r>
          </a:p>
          <a:p>
            <a:r>
              <a:rPr lang="en-US" b="1"/>
              <a:t>Compliance and best practices</a:t>
            </a:r>
            <a:r>
              <a:rPr lang="en-US"/>
              <a:t>:</a:t>
            </a:r>
          </a:p>
          <a:p>
            <a:pPr>
              <a:buFont typeface="Arial" panose="020B0604020202020204" pitchFamily="34" charset="0"/>
              <a:buChar char="•"/>
            </a:pPr>
            <a:r>
              <a:rPr lang="en-US"/>
              <a:t>Even though there’s no strict deadline, maintaining </a:t>
            </a:r>
            <a:r>
              <a:rPr lang="en-US" b="1"/>
              <a:t>up-to-date TP documentation</a:t>
            </a:r>
            <a:r>
              <a:rPr lang="en-US"/>
              <a:t> ensures compliance with OECD guidelines and Luxembourg TP regulations.</a:t>
            </a:r>
          </a:p>
          <a:p>
            <a:pPr>
              <a:buFont typeface="Arial" panose="020B0604020202020204" pitchFamily="34" charset="0"/>
              <a:buChar char="•"/>
            </a:pPr>
            <a:r>
              <a:rPr lang="en-US"/>
              <a:t>Proper documentation supports </a:t>
            </a:r>
            <a:r>
              <a:rPr lang="en-US" b="1"/>
              <a:t>defensibility</a:t>
            </a:r>
            <a:r>
              <a:rPr lang="en-US"/>
              <a:t> in case of transfer pricing scrutiny.</a:t>
            </a:r>
          </a:p>
          <a:p>
            <a:endParaRPr lang="en-GB"/>
          </a:p>
        </p:txBody>
      </p:sp>
      <p:sp>
        <p:nvSpPr>
          <p:cNvPr id="4" name="Slide Number Placeholder 3"/>
          <p:cNvSpPr>
            <a:spLocks noGrp="1"/>
          </p:cNvSpPr>
          <p:nvPr>
            <p:ph type="sldNum" sz="quarter" idx="5"/>
          </p:nvPr>
        </p:nvSpPr>
        <p:spPr/>
        <p:txBody>
          <a:bodyPr/>
          <a:lstStyle/>
          <a:p>
            <a:fld id="{24F1B15B-BF1D-4ACD-8BCF-134B48F62C90}" type="slidenum">
              <a:rPr lang="en-GB" smtClean="0"/>
              <a:pPr/>
              <a:t>59</a:t>
            </a:fld>
            <a:endParaRPr lang="en-GB"/>
          </a:p>
        </p:txBody>
      </p:sp>
    </p:spTree>
    <p:extLst>
      <p:ext uri="{BB962C8B-B14F-4D97-AF65-F5344CB8AC3E}">
        <p14:creationId xmlns:p14="http://schemas.microsoft.com/office/powerpoint/2010/main" val="1455067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Risk of Transfer Pricing Adjustments:</a:t>
            </a:r>
          </a:p>
          <a:p>
            <a:pPr>
              <a:buFont typeface="Arial" panose="020B0604020202020204" pitchFamily="34" charset="0"/>
              <a:buChar char="•"/>
            </a:pPr>
            <a:r>
              <a:rPr lang="en-US"/>
              <a:t>If transfer pricing documentation is not available during an audit or upon request by the tax authorities, it can lead to </a:t>
            </a:r>
            <a:r>
              <a:rPr lang="en-US" b="1"/>
              <a:t>tax adjustments</a:t>
            </a:r>
            <a:r>
              <a:rPr lang="en-US"/>
              <a:t>. The authorities may adjust the company’s taxable income if they believe the transfer pricing is not in line with the arm's length principle.</a:t>
            </a:r>
          </a:p>
          <a:p>
            <a:pPr>
              <a:buFont typeface="Arial" panose="020B0604020202020204" pitchFamily="34" charset="0"/>
              <a:buChar char="•"/>
            </a:pPr>
            <a:r>
              <a:rPr lang="en-US"/>
              <a:t>These adjustments can result in </a:t>
            </a:r>
            <a:r>
              <a:rPr lang="en-US" b="1"/>
              <a:t>higher tax liabilities</a:t>
            </a:r>
            <a:r>
              <a:rPr lang="en-US"/>
              <a:t>, increasing the company’s tax burden significantly.</a:t>
            </a:r>
          </a:p>
          <a:p>
            <a:r>
              <a:rPr lang="en-US" b="1"/>
              <a:t>2. Increased Scrutiny and Audit Risk:</a:t>
            </a:r>
          </a:p>
          <a:p>
            <a:pPr>
              <a:buFont typeface="Arial" panose="020B0604020202020204" pitchFamily="34" charset="0"/>
              <a:buChar char="•"/>
            </a:pPr>
            <a:r>
              <a:rPr lang="en-US"/>
              <a:t>Failure to provide documentation can trigger </a:t>
            </a:r>
            <a:r>
              <a:rPr lang="en-US" b="1"/>
              <a:t>deeper scrutiny</a:t>
            </a:r>
            <a:r>
              <a:rPr lang="en-US"/>
              <a:t> from the tax authorities, increasing the likelihood of audits or further investigations into the company’s tax affairs.</a:t>
            </a:r>
          </a:p>
          <a:p>
            <a:pPr>
              <a:buFont typeface="Arial" panose="020B0604020202020204" pitchFamily="34" charset="0"/>
              <a:buChar char="•"/>
            </a:pPr>
            <a:r>
              <a:rPr lang="en-US"/>
              <a:t>The company may face ongoing compliance challenges, potentially leading to future adjustments or disputes.</a:t>
            </a:r>
          </a:p>
          <a:p>
            <a:r>
              <a:rPr lang="en-US" b="1"/>
              <a:t>3. Interest on Additional Tax Liabilities:</a:t>
            </a:r>
          </a:p>
          <a:p>
            <a:pPr>
              <a:buFont typeface="Arial" panose="020B0604020202020204" pitchFamily="34" charset="0"/>
              <a:buChar char="•"/>
            </a:pPr>
            <a:r>
              <a:rPr lang="en-US"/>
              <a:t>Any additional taxes due because of transfer pricing adjustments may accrue </a:t>
            </a:r>
            <a:r>
              <a:rPr lang="en-US" b="1"/>
              <a:t>interest charges</a:t>
            </a:r>
            <a:r>
              <a:rPr lang="en-US"/>
              <a:t> on the unpaid taxes. This interest is typically calculated monthly (at around </a:t>
            </a:r>
            <a:r>
              <a:rPr lang="en-US" b="1"/>
              <a:t>0.6% per month</a:t>
            </a:r>
            <a:r>
              <a:rPr lang="en-US"/>
              <a:t>).</a:t>
            </a:r>
          </a:p>
          <a:p>
            <a:r>
              <a:rPr lang="en-US" b="1"/>
              <a:t>4. Indirect Financial Penalties:</a:t>
            </a:r>
          </a:p>
          <a:p>
            <a:pPr>
              <a:buFont typeface="Arial" panose="020B0604020202020204" pitchFamily="34" charset="0"/>
              <a:buChar char="•"/>
            </a:pPr>
            <a:r>
              <a:rPr lang="en-US"/>
              <a:t>While there are no direct fines for missing TP documentation, if the absence of documentation results in tax adjustments, the company could face </a:t>
            </a:r>
            <a:r>
              <a:rPr lang="en-US" b="1"/>
              <a:t>late payment penalties</a:t>
            </a:r>
            <a:r>
              <a:rPr lang="en-US"/>
              <a:t> and additional tax liabilities.</a:t>
            </a:r>
          </a:p>
          <a:p>
            <a:pPr>
              <a:buFont typeface="Arial" panose="020B0604020202020204" pitchFamily="34" charset="0"/>
              <a:buChar char="•"/>
            </a:pPr>
            <a:r>
              <a:rPr lang="en-US"/>
              <a:t>Administrative fines could still be imposed if tax returns or other required filings are incomplete or inaccurate due to a lack of TP documentation.</a:t>
            </a:r>
          </a:p>
          <a:p>
            <a:r>
              <a:rPr lang="en-US" b="1"/>
              <a:t>5. Increased Risk of Double Taxation:</a:t>
            </a:r>
          </a:p>
          <a:p>
            <a:pPr>
              <a:buFont typeface="Arial" panose="020B0604020202020204" pitchFamily="34" charset="0"/>
              <a:buChar char="•"/>
            </a:pPr>
            <a:r>
              <a:rPr lang="en-US"/>
              <a:t>If Luxembourg tax authorities adjust transfer pricing without proper documentation, the adjustments may not be accepted by tax authorities in other jurisdictions, leading to </a:t>
            </a:r>
            <a:r>
              <a:rPr lang="en-US" b="1"/>
              <a:t>double taxation</a:t>
            </a:r>
            <a:r>
              <a:rPr lang="en-US"/>
              <a:t>.</a:t>
            </a:r>
          </a:p>
          <a:p>
            <a:r>
              <a:rPr lang="en-US" b="1"/>
              <a:t>6. Reputational Damage:</a:t>
            </a:r>
          </a:p>
          <a:p>
            <a:pPr>
              <a:buFont typeface="Arial" panose="020B0604020202020204" pitchFamily="34" charset="0"/>
              <a:buChar char="•"/>
            </a:pPr>
            <a:r>
              <a:rPr lang="en-US"/>
              <a:t>Failure to produce TP documentation could lead to reputational issues with tax authorities, impacting the company's relationship and increasing scrutiny in future tax years.</a:t>
            </a:r>
          </a:p>
          <a:p>
            <a:r>
              <a:rPr lang="en-US" b="1"/>
              <a:t>Key Takeaway:</a:t>
            </a:r>
            <a:r>
              <a:rPr lang="en-US"/>
              <a:t> While Luxembourg does not impose a specific penalty for the non-preparation of TP documentation, the absence of documentation during a tax audit can lead to </a:t>
            </a:r>
            <a:r>
              <a:rPr lang="en-US" b="1"/>
              <a:t>significant tax adjustments, financial penalties</a:t>
            </a:r>
            <a:r>
              <a:rPr lang="en-US"/>
              <a:t>, and increased audit risk. Maintaining proper documentation is essential to defend transfer pricing positions and mitigate these risks.</a:t>
            </a:r>
          </a:p>
          <a:p>
            <a:endParaRPr lang="en-GB"/>
          </a:p>
        </p:txBody>
      </p:sp>
      <p:sp>
        <p:nvSpPr>
          <p:cNvPr id="4" name="Slide Number Placeholder 3"/>
          <p:cNvSpPr>
            <a:spLocks noGrp="1"/>
          </p:cNvSpPr>
          <p:nvPr>
            <p:ph type="sldNum" sz="quarter" idx="5"/>
          </p:nvPr>
        </p:nvSpPr>
        <p:spPr/>
        <p:txBody>
          <a:bodyPr/>
          <a:lstStyle/>
          <a:p>
            <a:fld id="{24F1B15B-BF1D-4ACD-8BCF-134B48F62C90}" type="slidenum">
              <a:rPr lang="en-GB" smtClean="0"/>
              <a:pPr/>
              <a:t>60</a:t>
            </a:fld>
            <a:endParaRPr lang="en-GB"/>
          </a:p>
        </p:txBody>
      </p:sp>
    </p:spTree>
    <p:extLst>
      <p:ext uri="{BB962C8B-B14F-4D97-AF65-F5344CB8AC3E}">
        <p14:creationId xmlns:p14="http://schemas.microsoft.com/office/powerpoint/2010/main" val="1351937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TP Circular </a:t>
            </a:r>
          </a:p>
          <a:p>
            <a:pPr marL="228600" indent="-228600">
              <a:buAutoNum type="arabicPeriod"/>
            </a:pPr>
            <a:endParaRPr lang="en-GB" dirty="0"/>
          </a:p>
          <a:p>
            <a:pPr rtl="0" fontAlgn="ctr">
              <a:spcBef>
                <a:spcPts val="0"/>
              </a:spcBef>
              <a:spcAft>
                <a:spcPts val="0"/>
              </a:spcAft>
            </a:pPr>
            <a:r>
              <a:rPr lang="en-US" sz="1200" b="1" i="0" u="none" strike="noStrike" dirty="0">
                <a:solidFill>
                  <a:srgbClr val="FFFFFF"/>
                </a:solidFill>
                <a:effectLst/>
                <a:latin typeface="Arial" panose="020B0604020202020204" pitchFamily="34" charset="0"/>
              </a:rPr>
              <a:t>Structure analysis</a:t>
            </a:r>
            <a:endParaRPr lang="en-US" b="0" dirty="0">
              <a:effectLst/>
            </a:endParaRPr>
          </a:p>
          <a:p>
            <a:pPr rtl="0" fontAlgn="base">
              <a:spcBef>
                <a:spcPts val="0"/>
              </a:spcBef>
              <a:spcAft>
                <a:spcPts val="60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 Functional interview and characterization of the entities in relation to the intra-group financing activities (e.g. low or high risk)</a:t>
            </a: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Gap analysis</a:t>
            </a:r>
            <a:endParaRPr lang="en-US"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Determination of the risk profile of the borrower / underlying investments financed through the receivables;</a:t>
            </a:r>
            <a:endParaRPr lang="en-US" sz="1200" b="1"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Determination of equity at risk;</a:t>
            </a:r>
          </a:p>
          <a:p>
            <a:pPr rtl="0" fontAlgn="base">
              <a:spcBef>
                <a:spcPts val="0"/>
              </a:spcBef>
              <a:spcAft>
                <a:spcPts val="6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Determination of arm’s length remuneration based on the Capital Asset Pricing Model (“</a:t>
            </a:r>
            <a:r>
              <a:rPr lang="en-US" sz="1200" b="1" i="0" u="none" strike="noStrike" dirty="0">
                <a:solidFill>
                  <a:srgbClr val="000000"/>
                </a:solidFill>
                <a:effectLst/>
                <a:latin typeface="Arial" panose="020B0604020202020204" pitchFamily="34" charset="0"/>
              </a:rPr>
              <a:t>CAPM</a:t>
            </a:r>
            <a:r>
              <a:rPr lang="en-US" sz="1200" b="0" i="0" u="none" strike="noStrike" dirty="0">
                <a:solidFill>
                  <a:srgbClr val="000000"/>
                </a:solidFill>
                <a:effectLst/>
                <a:latin typeface="Arial" panose="020B0604020202020204" pitchFamily="34" charset="0"/>
              </a:rPr>
              <a:t>”).</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Substance analysis</a:t>
            </a:r>
            <a:endParaRPr lang="en-US"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Review of the substance in line with the requirements of the 2017 TP Circular and recommendations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Transfer Pricing Documentation</a:t>
            </a:r>
            <a:endParaRPr lang="en-US" b="0" dirty="0">
              <a:effectLst/>
            </a:endParaRPr>
          </a:p>
          <a:p>
            <a:pPr rtl="0" fontAlgn="base">
              <a:spcBef>
                <a:spcPts val="0"/>
              </a:spcBef>
              <a:spcAft>
                <a:spcPts val="6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Preparation of supporting TP documentation in line with Luxembourg’s TP regime and OECD TP Guidelines. To ensure an efficient documentation process, we can leverage on a Principal File / Sub-File approach. </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Maintenance</a:t>
            </a:r>
            <a:endParaRPr lang="en-US"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Annual assessment and update of the economic analysis and/or TP documentation if required</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2. Financial transactions </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800" b="0" dirty="0">
                <a:effectLst/>
              </a:rPr>
              <a:t> </a:t>
            </a:r>
            <a:r>
              <a:rPr lang="en-US" sz="1200" b="1" i="0" u="none" strike="noStrike" dirty="0">
                <a:solidFill>
                  <a:srgbClr val="FFFFFF"/>
                </a:solidFill>
                <a:effectLst/>
                <a:latin typeface="Arial" panose="020B0604020202020204" pitchFamily="34" charset="0"/>
              </a:rPr>
              <a:t>Interest rate benchmarking</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Determination of the arm's length interest to be applied on intra-group loans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Variable yields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Estimation of the expected market yield on the variable yield instruments; and</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Preparation of supporting TP documentation in line with Luxembourg’s TP regime and OECD TP Guidelines.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Cash pooling </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Arm's length remuneration for cash pool leader and sharing of so-called benefits derived from a </a:t>
            </a:r>
            <a:r>
              <a:rPr lang="en-US" sz="1200" b="0" i="0" u="none" strike="noStrike" dirty="0" err="1">
                <a:solidFill>
                  <a:srgbClr val="000000"/>
                </a:solidFill>
                <a:effectLst/>
                <a:latin typeface="Arial" panose="020B0604020202020204" pitchFamily="34" charset="0"/>
              </a:rPr>
              <a:t>cashpool</a:t>
            </a:r>
            <a:r>
              <a:rPr lang="en-US" sz="1200" b="0" i="0" u="none" strike="noStrike" dirty="0">
                <a:solidFill>
                  <a:srgbClr val="000000"/>
                </a:solidFill>
                <a:effectLst/>
                <a:latin typeface="Arial" panose="020B0604020202020204" pitchFamily="34" charset="0"/>
              </a:rPr>
              <a:t> amongst participants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Guarantee fees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Benchmarking study to determine the arm's length of guarantee fees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Hedging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Analysis of hedging risks, hedging arrangements, and determination of the arm's length remuneration</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FX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Analysis of FX risks and FX arrangements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Debt capacity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Assessment of the arm’s length nature of the debt quantum and serviceability of intra-group loans through the preparation of a debt capacity analysis; and</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Preparation of a TP memorandum documenting our debt capacity analysis and recommendations.</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3. </a:t>
            </a:r>
            <a:r>
              <a:rPr lang="en-US" sz="1200" b="0" i="0" u="none" strike="noStrike" dirty="0" err="1">
                <a:solidFill>
                  <a:srgbClr val="000000"/>
                </a:solidFill>
                <a:effectLst/>
                <a:latin typeface="Arial" panose="020B0604020202020204" pitchFamily="34" charset="0"/>
              </a:rPr>
              <a:t>Asessment</a:t>
            </a:r>
            <a:r>
              <a:rPr lang="en-US" sz="1200" b="0" i="0" u="none" strike="noStrike" dirty="0">
                <a:solidFill>
                  <a:srgbClr val="000000"/>
                </a:solidFill>
                <a:effectLst/>
                <a:latin typeface="Arial" panose="020B0604020202020204" pitchFamily="34" charset="0"/>
              </a:rPr>
              <a:t> and TP strategy</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800" b="0" dirty="0">
                <a:effectLst/>
              </a:rPr>
              <a:t> </a:t>
            </a:r>
            <a:r>
              <a:rPr lang="en-US" sz="1200" b="1" i="0" u="none" strike="noStrike" dirty="0">
                <a:solidFill>
                  <a:srgbClr val="000000"/>
                </a:solidFill>
                <a:effectLst/>
                <a:latin typeface="Arial" panose="020B0604020202020204" pitchFamily="34" charset="0"/>
              </a:rPr>
              <a:t>TP assessment</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Review of the (envisaged) structure and mapping of the intra-group transactions</a:t>
            </a:r>
          </a:p>
          <a:p>
            <a:pPr rtl="0" fontAlgn="base">
              <a:spcBef>
                <a:spcPts val="0"/>
              </a:spcBef>
              <a:spcAft>
                <a:spcPts val="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Review existing documentation (e.g. health check providing recommendations and assessing level of exposures)</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Identification of potential TP related exposures and recommendations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Scenarios and impact analysis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TP strategy / policy</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Design of TP policy in line with the (envisaged) structure and setting of the prices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Advice on recent developments.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Value Chain Analysis / Transformation</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Peer group analysis, and identification of the key value drivers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Analysis of the value chain (assets, functions and risks) </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Mapping of the key value drivers to the value chain, and identification of the related parties’ contribution to profit</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Assistance for restructuring: scenarios, impact analysis, and economic analyses</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4. Structure set-up: TP compliance and documentation</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800" b="0" dirty="0">
                <a:effectLst/>
              </a:rPr>
              <a:t> </a:t>
            </a:r>
            <a:r>
              <a:rPr lang="en-US" sz="1200" b="1" i="0" u="none" strike="noStrike" dirty="0">
                <a:solidFill>
                  <a:srgbClr val="000000"/>
                </a:solidFill>
                <a:effectLst/>
                <a:latin typeface="Arial" panose="020B0604020202020204" pitchFamily="34" charset="0"/>
              </a:rPr>
              <a:t>TP documentation</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Preparation of TP documentation in line with OECD TP Guidelines and Luxembourg / local requirements</a:t>
            </a:r>
          </a:p>
          <a:p>
            <a:pPr rtl="0" fontAlgn="base">
              <a:spcBef>
                <a:spcPts val="0"/>
              </a:spcBef>
              <a:spcAft>
                <a:spcPts val="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Coordination with PwC Network regarding local transfer pricing advice and reviews</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Implementation of a streamlined process and coordinated TP documentation through PwC's Global Coordinated Documentation™ framework</a:t>
            </a: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Benchmarking study</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Determination of arm's length remuneration with benchmarking studies (interests, yields, royalties, IP licenses, Manco fees, manufacturing, R&amp;D, etc.)</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Country by Country reporting</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Preparation of Country by Country notifications and reporting</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CFC (controlled foreign corporation)</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CFC rules and arm's length allocation of profits</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Substance and governance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Analysis of the substance and governance model, consideration of latest TP developments (BEPS, ATAD, beneficial ownership, European Directives)</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5. Implementation and ongoing TP advice </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800" b="0" dirty="0">
                <a:effectLst/>
              </a:rPr>
              <a:t> </a:t>
            </a:r>
            <a:r>
              <a:rPr lang="en-US" sz="1200" b="1" i="0" u="none" strike="noStrike" dirty="0">
                <a:solidFill>
                  <a:srgbClr val="000000"/>
                </a:solidFill>
                <a:effectLst/>
                <a:latin typeface="Arial" panose="020B0604020202020204" pitchFamily="34" charset="0"/>
              </a:rPr>
              <a:t>Technology and big data analysis</a:t>
            </a:r>
            <a:endParaRPr lang="en-US" sz="1800" b="0" dirty="0">
              <a:effectLst/>
            </a:endParaRPr>
          </a:p>
          <a:p>
            <a:pPr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Arial" panose="020B0604020202020204" pitchFamily="34" charset="0"/>
              </a:rPr>
              <a:t>A</a:t>
            </a:r>
            <a:r>
              <a:rPr lang="en-US" sz="1200" b="0" i="0" u="none" strike="noStrike" dirty="0">
                <a:solidFill>
                  <a:srgbClr val="000000"/>
                </a:solidFill>
                <a:effectLst/>
                <a:latin typeface="Arial" panose="020B0604020202020204" pitchFamily="34" charset="0"/>
              </a:rPr>
              <a:t>nalysis using significant amount of data and combine / check on multiple points whether the intercompany transactions adhere to the arm’s length principle</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Brexit</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Impact of the Brexit on the operations and restructuring, the characterization of the entities, and subsequently the impact on the remuneration</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Country by Country analyses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Risk assessment on the potential TP exposures through the testing of ratios </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Valuation for tax / TP purposes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For assets/functions that are transferred between related parties, e.g. intra-group transfer of business, intellectual property, shares, loans and options, procurement functions, sales functions, customer contracts, etc.</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Initial assessment of the potential deviation of the arm’s length value with the book value of the asset(s) transferred,</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Valuation from a TP point of view, including a functional/risk analysis, and documentation</a:t>
            </a: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PE (permanent establishment) analysis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Arm's length allocation of profit to P</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6. Tax and TP controversy </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800" b="0" dirty="0">
                <a:effectLst/>
              </a:rPr>
              <a:t> </a:t>
            </a:r>
            <a:r>
              <a:rPr lang="en-US" sz="1200" b="1" i="0" u="none" strike="noStrike" dirty="0">
                <a:solidFill>
                  <a:srgbClr val="000000"/>
                </a:solidFill>
                <a:effectLst/>
                <a:latin typeface="Arial" panose="020B0604020202020204" pitchFamily="34" charset="0"/>
              </a:rPr>
              <a:t>APA (advanced pricing agreements)</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Assistance in </a:t>
            </a:r>
            <a:r>
              <a:rPr lang="en-US" sz="1200" b="1" i="0" u="none" strike="noStrike" dirty="0">
                <a:solidFill>
                  <a:srgbClr val="000000"/>
                </a:solidFill>
                <a:effectLst/>
                <a:latin typeface="Arial" panose="020B0604020202020204" pitchFamily="34" charset="0"/>
              </a:rPr>
              <a:t>preparing, requesting and discussing with the tax authorities on APAs</a:t>
            </a:r>
            <a:endParaRPr lang="en-US" sz="1200" b="0" i="0" u="none" strike="noStrike" dirty="0">
              <a:solidFill>
                <a:srgbClr val="000000"/>
              </a:solidFill>
              <a:effectLst/>
              <a:latin typeface="Arial" panose="020B0604020202020204" pitchFamily="34" charset="0"/>
            </a:endParaRPr>
          </a:p>
          <a:p>
            <a:pPr rtl="0" fontAlgn="ctr">
              <a:spcBef>
                <a:spcPts val="0"/>
              </a:spcBef>
              <a:spcAft>
                <a:spcPts val="0"/>
              </a:spcAft>
            </a:pPr>
            <a:r>
              <a:rPr lang="en-US" sz="1200" b="1" i="0" u="none" strike="noStrike" dirty="0">
                <a:solidFill>
                  <a:srgbClr val="000000"/>
                </a:solidFill>
                <a:effectLst/>
                <a:latin typeface="Arial" panose="020B0604020202020204" pitchFamily="34" charset="0"/>
              </a:rPr>
              <a:t>Tax audit / Tax dispute resolution</a:t>
            </a:r>
            <a:endParaRPr lang="en-US" sz="1800" b="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Preliminary discussion</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Communication strategy with the LTA: call with the tax inspector, assistance with the preparation of the letters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Risk review of the available information (e.g. tax return, TP reports, TP memos, governance, Board minutes)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Audit preparation: assistance with the preparation of the TP support and governance guidelines covering intra-group transactions, assist in preparing for the interviews/meetings with the LTA</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International dispute resolutions (e.g. MAP, EU arbitration)</a:t>
            </a: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marL="0" indent="0">
              <a:buNone/>
            </a:pPr>
            <a:endParaRPr lang="en-GB" dirty="0"/>
          </a:p>
          <a:p>
            <a:endParaRPr lang="en-GB" dirty="0"/>
          </a:p>
        </p:txBody>
      </p:sp>
      <p:sp>
        <p:nvSpPr>
          <p:cNvPr id="4" name="Slide Number Placeholder 3"/>
          <p:cNvSpPr>
            <a:spLocks noGrp="1"/>
          </p:cNvSpPr>
          <p:nvPr>
            <p:ph type="sldNum" sz="quarter" idx="10"/>
          </p:nvPr>
        </p:nvSpPr>
        <p:spPr/>
        <p:txBody>
          <a:bodyPr/>
          <a:lstStyle/>
          <a:p>
            <a:fld id="{20CA530D-631F-4981-98F0-E6C07C67E1A3}" type="slidenum">
              <a:rPr lang="en-GB" smtClean="0"/>
              <a:t>61</a:t>
            </a:fld>
            <a:endParaRPr lang="en-GB"/>
          </a:p>
        </p:txBody>
      </p:sp>
      <p:sp>
        <p:nvSpPr>
          <p:cNvPr id="5" name="Footer Placeholder 4">
            <a:extLst>
              <a:ext uri="{FF2B5EF4-FFF2-40B4-BE49-F238E27FC236}">
                <a16:creationId xmlns:a16="http://schemas.microsoft.com/office/drawing/2014/main" id="{FA085F3A-FAC6-47B6-AB64-8CA45FB415C6}"/>
              </a:ext>
            </a:extLst>
          </p:cNvPr>
          <p:cNvSpPr>
            <a:spLocks noGrp="1"/>
          </p:cNvSpPr>
          <p:nvPr>
            <p:ph type="ftr" sz="quarter" idx="4"/>
          </p:nvPr>
        </p:nvSpPr>
        <p:spPr/>
        <p:txBody>
          <a:bodyPr/>
          <a:lstStyle/>
          <a:p>
            <a:r>
              <a:rPr lang="en-GB"/>
              <a:t>Savills - Transfer Pricing for Financial Transactions</a:t>
            </a:r>
          </a:p>
        </p:txBody>
      </p:sp>
    </p:spTree>
    <p:extLst>
      <p:ext uri="{BB962C8B-B14F-4D97-AF65-F5344CB8AC3E}">
        <p14:creationId xmlns:p14="http://schemas.microsoft.com/office/powerpoint/2010/main" val="3501257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E700C900-7212-50ED-42C3-7AE558818864}"/>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18AFC1E3-7B8D-8788-710B-50538B2C50A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A83FF851-E67D-006B-182E-D8DBD2D530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00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When?</a:t>
            </a:r>
          </a:p>
          <a:p>
            <a:pPr>
              <a:buFont typeface="Arial" panose="020B0604020202020204" pitchFamily="34" charset="0"/>
              <a:buChar char="•"/>
            </a:pPr>
            <a:r>
              <a:rPr lang="en-US" dirty="0"/>
              <a:t>The </a:t>
            </a:r>
            <a:r>
              <a:rPr lang="en-US" b="1" dirty="0"/>
              <a:t>Base Erosion and Profit Shifting (BEPS) Project</a:t>
            </a:r>
            <a:r>
              <a:rPr lang="en-US" dirty="0"/>
              <a:t> was launched in </a:t>
            </a:r>
            <a:r>
              <a:rPr lang="en-US" b="1" dirty="0"/>
              <a:t>2013</a:t>
            </a:r>
            <a:r>
              <a:rPr lang="en-US" dirty="0"/>
              <a:t> by the OECD and G20. It aimed to address widespread concerns that existing international tax rules, particularly around transfer pricing, were not keeping pace with the realities of modern global business.</a:t>
            </a:r>
          </a:p>
          <a:p>
            <a:pPr>
              <a:buFont typeface="Arial" panose="020B0604020202020204" pitchFamily="34" charset="0"/>
              <a:buChar char="•"/>
            </a:pPr>
            <a:r>
              <a:rPr lang="en-US" dirty="0"/>
              <a:t>BEPS came in response to growing public and government concern that multinational companies were shifting profits across borders to exploit gaps in national tax systems, reducing their overall tax liabilities.</a:t>
            </a:r>
          </a:p>
          <a:p>
            <a:r>
              <a:rPr lang="en-US" b="1" dirty="0"/>
              <a:t>Why?</a:t>
            </a:r>
          </a:p>
          <a:p>
            <a:pPr>
              <a:buFont typeface="Arial" panose="020B0604020202020204" pitchFamily="34" charset="0"/>
              <a:buChar char="•"/>
            </a:pPr>
            <a:r>
              <a:rPr lang="en-US" dirty="0"/>
              <a:t>One of the key focuses of BEPS was on </a:t>
            </a:r>
            <a:r>
              <a:rPr lang="en-US" b="1" dirty="0"/>
              <a:t>transfer pricing</a:t>
            </a:r>
            <a:r>
              <a:rPr lang="en-US" dirty="0"/>
              <a:t>, which involves setting prices for transactions between related entities of the same multinational company (e.g., a subsidiary selling goods or services to another subsidiary in a different country). These internal prices could be manipulated to shift profits to low-tax jurisdictions, leaving countries where the real economic activities occurred with reduced tax revenues.</a:t>
            </a:r>
          </a:p>
          <a:p>
            <a:pPr>
              <a:buFont typeface="Arial" panose="020B0604020202020204" pitchFamily="34" charset="0"/>
              <a:buChar char="•"/>
            </a:pPr>
            <a:r>
              <a:rPr lang="en-US" dirty="0"/>
              <a:t>The OECD aimed to ensure that transfer pricing rules reflected where the real economic value was created. The goal was to prevent companies from artificially allocating profits to countries with favorable tax regimes, thereby ensuring that taxation matched the economic reality of the business operations.</a:t>
            </a:r>
          </a:p>
          <a:p>
            <a:r>
              <a:rPr lang="en-US" b="1" dirty="0"/>
              <a:t>What?</a:t>
            </a:r>
          </a:p>
          <a:p>
            <a:pPr>
              <a:buFont typeface="Arial" panose="020B0604020202020204" pitchFamily="34" charset="0"/>
              <a:buChar char="•"/>
            </a:pPr>
            <a:r>
              <a:rPr lang="en-US" dirty="0"/>
              <a:t>The BEPS Project led to significant updates to the </a:t>
            </a:r>
            <a:r>
              <a:rPr lang="en-US" b="1" dirty="0"/>
              <a:t>OECD Transfer Pricing Guidelines</a:t>
            </a:r>
            <a:r>
              <a:rPr lang="en-US" dirty="0"/>
              <a:t>. These guidelines emphasized that profits should be taxed in the jurisdiction where the economic activities generating those profits occur. This reinforced the </a:t>
            </a:r>
            <a:r>
              <a:rPr lang="en-US" b="1" dirty="0"/>
              <a:t>arm’s length principle</a:t>
            </a:r>
            <a:r>
              <a:rPr lang="en-US" dirty="0"/>
              <a:t>, ensuring that transactions between related parties are priced as if they were between independent companies.</a:t>
            </a:r>
          </a:p>
          <a:p>
            <a:pPr>
              <a:buFont typeface="Arial" panose="020B0604020202020204" pitchFamily="34" charset="0"/>
              <a:buChar char="•"/>
            </a:pPr>
            <a:r>
              <a:rPr lang="en-US" dirty="0"/>
              <a:t>BEPS introduced </a:t>
            </a:r>
            <a:r>
              <a:rPr lang="en-US" b="1" dirty="0"/>
              <a:t>Country-by-Country Reporting (</a:t>
            </a:r>
            <a:r>
              <a:rPr lang="en-US" b="1" dirty="0" err="1"/>
              <a:t>CbCR</a:t>
            </a:r>
            <a:r>
              <a:rPr lang="en-US" b="1" dirty="0"/>
              <a:t>)</a:t>
            </a:r>
            <a:r>
              <a:rPr lang="en-US" dirty="0"/>
              <a:t>, a new requirement for large multinationals to report detailed information on their global allocation of income, taxes paid, and economic activities. This transparency measure was designed to give tax authorities a clearer picture of where profits were being generated and taxed, and to help them identify potentially abusive transfer pricing practices.</a:t>
            </a:r>
          </a:p>
        </p:txBody>
      </p:sp>
      <p:sp>
        <p:nvSpPr>
          <p:cNvPr id="4" name="Slide Number Placeholder 3"/>
          <p:cNvSpPr>
            <a:spLocks noGrp="1"/>
          </p:cNvSpPr>
          <p:nvPr>
            <p:ph type="sldNum" sz="quarter" idx="10"/>
          </p:nvPr>
        </p:nvSpPr>
        <p:spPr/>
        <p:txBody>
          <a:bodyPr/>
          <a:lstStyle/>
          <a:p>
            <a:fld id="{20CA530D-631F-4981-98F0-E6C07C67E1A3}" type="slidenum">
              <a:rPr lang="en-GB" smtClean="0"/>
              <a:t>5</a:t>
            </a:fld>
            <a:endParaRPr lang="en-GB"/>
          </a:p>
        </p:txBody>
      </p:sp>
    </p:spTree>
    <p:extLst>
      <p:ext uri="{BB962C8B-B14F-4D97-AF65-F5344CB8AC3E}">
        <p14:creationId xmlns:p14="http://schemas.microsoft.com/office/powerpoint/2010/main" val="2252241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CA530D-631F-4981-98F0-E6C07C67E1A3}" type="slidenum">
              <a:rPr lang="en-US" smtClean="0"/>
              <a:t>63</a:t>
            </a:fld>
            <a:endParaRPr lang="en-US" dirty="0"/>
          </a:p>
        </p:txBody>
      </p:sp>
      <p:sp>
        <p:nvSpPr>
          <p:cNvPr id="5" name="Date Placeholder 4">
            <a:extLst>
              <a:ext uri="{FF2B5EF4-FFF2-40B4-BE49-F238E27FC236}">
                <a16:creationId xmlns:a16="http://schemas.microsoft.com/office/drawing/2014/main" id="{BB1E1BC5-19D9-CA92-3AEE-1418DC4D2848}"/>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4230319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3: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p53: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3" name="Google Shape;1513;p53: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dirty="0"/>
          </a:p>
        </p:txBody>
      </p:sp>
      <p:sp>
        <p:nvSpPr>
          <p:cNvPr id="2" name="Date Placeholder 1">
            <a:extLst>
              <a:ext uri="{FF2B5EF4-FFF2-40B4-BE49-F238E27FC236}">
                <a16:creationId xmlns:a16="http://schemas.microsoft.com/office/drawing/2014/main" id="{CDD0600D-046E-98DB-8280-6A71EC33E53F}"/>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4209106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3: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p53: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3" name="Google Shape;1513;p53: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dirty="0"/>
          </a:p>
        </p:txBody>
      </p:sp>
      <p:sp>
        <p:nvSpPr>
          <p:cNvPr id="2" name="Date Placeholder 1">
            <a:extLst>
              <a:ext uri="{FF2B5EF4-FFF2-40B4-BE49-F238E27FC236}">
                <a16:creationId xmlns:a16="http://schemas.microsoft.com/office/drawing/2014/main" id="{0301242C-7B88-7286-3549-54DD522AE2A7}"/>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1629651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hlinkClick r:id="rId3"/>
              </a:rPr>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u="sng"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Art </a:t>
            </a:r>
            <a:r>
              <a:rPr lang="en-GB" sz="1200" u="sng" kern="1200" dirty="0">
                <a:solidFill>
                  <a:schemeClr val="tx1"/>
                </a:solidFill>
                <a:latin typeface="+mn-lt"/>
                <a:ea typeface="+mn-ea"/>
                <a:cs typeface="+mn-cs"/>
              </a:rPr>
              <a:t>1 (Art 48b, 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hlinkClick r:id="rId3"/>
              </a:rPr>
              <a:t>country-by-country-reporting-eu-perspective.pdf</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hlinkClick r:id="rId4"/>
              </a:rPr>
              <a:t>pwc-eu-parliament-and-member-states-agree-on-public-cbcr.pdf</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u="sng" dirty="0"/>
              <a:t>Notes for presentation:</a:t>
            </a:r>
          </a:p>
          <a:p>
            <a:pPr marL="171450" indent="-171450">
              <a:buFont typeface="Arial" panose="020B0604020202020204" pitchFamily="34" charset="0"/>
              <a:buChar char="•"/>
            </a:pPr>
            <a:r>
              <a:rPr lang="en-US" sz="1200" i="1" dirty="0"/>
              <a:t>Medium-/large-sized companies </a:t>
            </a:r>
            <a:r>
              <a:rPr lang="en-US" sz="1200" i="0" dirty="0"/>
              <a:t>pursuant to </a:t>
            </a:r>
            <a:r>
              <a:rPr lang="en-US" sz="1200" dirty="0"/>
              <a:t>Article 3 of Directive 2013/34/EU (the “</a:t>
            </a:r>
            <a:r>
              <a:rPr lang="en-US" sz="1200" b="1" dirty="0"/>
              <a:t>Accounting Directive</a:t>
            </a:r>
            <a:r>
              <a:rPr lang="en-US" sz="1200" b="0" dirty="0"/>
              <a:t>”)</a:t>
            </a:r>
          </a:p>
          <a:p>
            <a:pPr marL="171450" indent="-171450">
              <a:buFont typeface="Arial" panose="020B0604020202020204" pitchFamily="34" charset="0"/>
              <a:buChar char="•"/>
            </a:pPr>
            <a:r>
              <a:rPr lang="en-US" sz="1200" dirty="0"/>
              <a:t>Revenues are defined as </a:t>
            </a:r>
            <a:r>
              <a:rPr lang="en-US" sz="1200" b="1" dirty="0"/>
              <a:t>the net turnover per IFRS </a:t>
            </a:r>
            <a:r>
              <a:rPr lang="en-US" sz="1200" dirty="0"/>
              <a:t>for undertakings applying this standard</a:t>
            </a:r>
            <a:r>
              <a:rPr lang="en-US" sz="1200" b="1" dirty="0"/>
              <a:t>, and net turnover otherwise</a:t>
            </a:r>
            <a:endParaRPr lang="en-US" sz="1200" dirty="0"/>
          </a:p>
          <a:p>
            <a:pPr marL="171450" indent="-171450">
              <a:buFont typeface="Arial" panose="020B0604020202020204" pitchFamily="34" charset="0"/>
              <a:buChar char="•"/>
            </a:pPr>
            <a:r>
              <a:rPr lang="en-US" sz="1200" b="1" dirty="0"/>
              <a:t>Where an EU Member State has not adopted the Euro</a:t>
            </a:r>
            <a:r>
              <a:rPr lang="en-US" sz="1200" dirty="0"/>
              <a:t>, the  EUR 750 million threshold would be converted to the country’s national currency using the exchange rate at this Directive’s date of entry into force (rounded by no more/less than 5% to achieve a round number)</a:t>
            </a:r>
          </a:p>
          <a:p>
            <a:pPr marL="171450" indent="-171450">
              <a:buFont typeface="Arial" panose="020B0604020202020204" pitchFamily="34" charset="0"/>
              <a:buChar char="•"/>
            </a:pPr>
            <a:r>
              <a:rPr lang="en-US" sz="1200" b="1" dirty="0"/>
              <a:t>For non-EU countries</a:t>
            </a:r>
            <a:r>
              <a:rPr lang="en-US" sz="1200" dirty="0"/>
              <a:t>, the exchange rate at the Directive’s date of entry into force also will apply and the relevant threshold can be rounded to the nearest thousand</a:t>
            </a:r>
            <a:endParaRPr lang="en-GB" dirty="0"/>
          </a:p>
          <a:p>
            <a:endParaRPr lang="fr-FR" b="0" dirty="0"/>
          </a:p>
        </p:txBody>
      </p:sp>
      <p:sp>
        <p:nvSpPr>
          <p:cNvPr id="4" name="Slide Number Placeholder 3"/>
          <p:cNvSpPr>
            <a:spLocks noGrp="1"/>
          </p:cNvSpPr>
          <p:nvPr>
            <p:ph type="sldNum" sz="quarter" idx="5"/>
          </p:nvPr>
        </p:nvSpPr>
        <p:spPr/>
        <p:txBody>
          <a:bodyPr/>
          <a:lstStyle/>
          <a:p>
            <a:fld id="{C5F6B5FC-5A87-48B7-B9C1-FBEEA9AA0289}" type="slidenum">
              <a:rPr lang="fr-FR" smtClean="0"/>
              <a:t>66</a:t>
            </a:fld>
            <a:endParaRPr lang="fr-FR"/>
          </a:p>
        </p:txBody>
      </p:sp>
      <p:sp>
        <p:nvSpPr>
          <p:cNvPr id="5" name="Date Placeholder 4">
            <a:extLst>
              <a:ext uri="{FF2B5EF4-FFF2-40B4-BE49-F238E27FC236}">
                <a16:creationId xmlns:a16="http://schemas.microsoft.com/office/drawing/2014/main" id="{B5512857-3D91-B94D-0B46-56FF34A8B4A1}"/>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2013781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6">
          <a:extLst>
            <a:ext uri="{FF2B5EF4-FFF2-40B4-BE49-F238E27FC236}">
              <a16:creationId xmlns:a16="http://schemas.microsoft.com/office/drawing/2014/main" id="{C2503D81-A3C7-3783-8775-C00F1D1F087A}"/>
            </a:ext>
          </a:extLst>
        </p:cNvPr>
        <p:cNvGrpSpPr/>
        <p:nvPr/>
      </p:nvGrpSpPr>
      <p:grpSpPr>
        <a:xfrm>
          <a:off x="0" y="0"/>
          <a:ext cx="0" cy="0"/>
          <a:chOff x="0" y="0"/>
          <a:chExt cx="0" cy="0"/>
        </a:xfrm>
      </p:grpSpPr>
      <p:sp>
        <p:nvSpPr>
          <p:cNvPr id="6307" name="Google Shape;6307;p7:notes">
            <a:extLst>
              <a:ext uri="{FF2B5EF4-FFF2-40B4-BE49-F238E27FC236}">
                <a16:creationId xmlns:a16="http://schemas.microsoft.com/office/drawing/2014/main" id="{FA0A1F72-67F9-8050-024A-BACCDA929F4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a:p>
        </p:txBody>
      </p:sp>
      <p:sp>
        <p:nvSpPr>
          <p:cNvPr id="6308" name="Google Shape;6308;p7:notes">
            <a:extLst>
              <a:ext uri="{FF2B5EF4-FFF2-40B4-BE49-F238E27FC236}">
                <a16:creationId xmlns:a16="http://schemas.microsoft.com/office/drawing/2014/main" id="{36EB5FA0-655B-946B-9B68-FABF97966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894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70: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2" name="Google Shape;1742;p70: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dirty="0">
                <a:solidFill>
                  <a:srgbClr val="06357A"/>
                </a:solidFill>
                <a:effectLst/>
                <a:latin typeface="Helvetica Neue LT Pro"/>
              </a:rPr>
              <a:t>Pillar One </a:t>
            </a:r>
            <a:r>
              <a:rPr lang="en-US" b="0" i="0" dirty="0">
                <a:solidFill>
                  <a:srgbClr val="06357A"/>
                </a:solidFill>
                <a:effectLst/>
                <a:latin typeface="Helvetica Neue LT Pro"/>
              </a:rPr>
              <a:t>seeks to create a new taxing right for market jurisdictions on “Amount A”. This new taxing right is independent of physical presence and will be determined based on a formulaic approach. It will only apply to MNE groups with both a global turnover in excess of EUR 20 billion and a pre-tax profit margin above 10%. The scope may be broadened in the future by decreasing the turnover threshold to EUR 10 billion.</a:t>
            </a:r>
            <a:endParaRPr lang="en-GB" dirty="0"/>
          </a:p>
          <a:p>
            <a:pPr marL="0" lvl="0" indent="0" algn="l" rtl="0">
              <a:spcBef>
                <a:spcPts val="0"/>
              </a:spcBef>
              <a:spcAft>
                <a:spcPts val="0"/>
              </a:spcAft>
              <a:buNone/>
            </a:pPr>
            <a:endParaRPr lang="en-US" b="1" i="0" dirty="0">
              <a:solidFill>
                <a:srgbClr val="06357A"/>
              </a:solidFill>
              <a:effectLst/>
              <a:latin typeface="Helvetica Neue LT Pro"/>
            </a:endParaRPr>
          </a:p>
          <a:p>
            <a:pPr marL="0" lvl="0" indent="0" algn="l" rtl="0">
              <a:spcBef>
                <a:spcPts val="0"/>
              </a:spcBef>
              <a:spcAft>
                <a:spcPts val="0"/>
              </a:spcAft>
              <a:buNone/>
            </a:pPr>
            <a:r>
              <a:rPr lang="en-US" b="1" i="0" dirty="0">
                <a:solidFill>
                  <a:srgbClr val="06357A"/>
                </a:solidFill>
                <a:effectLst/>
                <a:latin typeface="Helvetica Neue LT Pro"/>
              </a:rPr>
              <a:t>Pillar Two</a:t>
            </a:r>
            <a:r>
              <a:rPr lang="en-US" b="0" i="0" dirty="0">
                <a:solidFill>
                  <a:srgbClr val="06357A"/>
                </a:solidFill>
                <a:effectLst/>
                <a:latin typeface="Helvetica Neue LT Pro"/>
              </a:rPr>
              <a:t> seeks to enforce a global minimum corporate income tax at an effective rate of 15%, calculated on a jurisdiction-per-jurisdiction basis. It will apply to MNEs that meet the EUR 750 million threshold as determined under Country-by-Country rules, but a lower threshold may be applied at the discretion of implementing countries. Pillar Two consists in a mix of measures giving taxing rights to the jurisdiction of the group’s ultimate parent and to the jurisdictions of entities making intragroup payments to low-taxed group companies or jurisdictions.</a:t>
            </a:r>
            <a:endParaRPr dirty="0"/>
          </a:p>
        </p:txBody>
      </p:sp>
      <p:sp>
        <p:nvSpPr>
          <p:cNvPr id="1743" name="Google Shape;1743;p70: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
        <p:nvSpPr>
          <p:cNvPr id="2" name="Date Placeholder 1">
            <a:extLst>
              <a:ext uri="{FF2B5EF4-FFF2-40B4-BE49-F238E27FC236}">
                <a16:creationId xmlns:a16="http://schemas.microsoft.com/office/drawing/2014/main" id="{C56B79F8-2BF5-2B75-AC10-3FFDFAD86622}"/>
              </a:ext>
            </a:extLst>
          </p:cNvPr>
          <p:cNvSpPr>
            <a:spLocks noGrp="1"/>
          </p:cNvSpPr>
          <p:nvPr>
            <p:ph type="dt" idx="10"/>
          </p:nvPr>
        </p:nvSpPr>
        <p:spPr/>
        <p:txBody>
          <a:bodyPr/>
          <a:lstStyle/>
          <a:p>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71: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7" name="Google Shape;1757;p71: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p71: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
        <p:nvSpPr>
          <p:cNvPr id="2" name="Date Placeholder 1">
            <a:extLst>
              <a:ext uri="{FF2B5EF4-FFF2-40B4-BE49-F238E27FC236}">
                <a16:creationId xmlns:a16="http://schemas.microsoft.com/office/drawing/2014/main" id="{7B6195EE-0D5C-33E0-A1E5-ECA3188B4777}"/>
              </a:ext>
            </a:extLst>
          </p:cNvPr>
          <p:cNvSpPr>
            <a:spLocks noGrp="1"/>
          </p:cNvSpPr>
          <p:nvPr>
            <p:ph type="dt" idx="10"/>
          </p:nvPr>
        </p:nvSpPr>
        <p:spPr/>
        <p:txBody>
          <a:bodyPr/>
          <a:lstStyle/>
          <a:p>
            <a:endParaRPr lang="en-GB"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72: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3" name="Google Shape;1773;p72: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4" name="Google Shape;1774;p72: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
        <p:nvSpPr>
          <p:cNvPr id="2" name="Date Placeholder 1">
            <a:extLst>
              <a:ext uri="{FF2B5EF4-FFF2-40B4-BE49-F238E27FC236}">
                <a16:creationId xmlns:a16="http://schemas.microsoft.com/office/drawing/2014/main" id="{007F1450-AAF3-8DFC-56AF-FAF2B9D0BCA7}"/>
              </a:ext>
            </a:extLst>
          </p:cNvPr>
          <p:cNvSpPr>
            <a:spLocks noGrp="1"/>
          </p:cNvSpPr>
          <p:nvPr>
            <p:ph type="dt" idx="10"/>
          </p:nvPr>
        </p:nvSpPr>
        <p:spPr/>
        <p:txBody>
          <a:bodyPr/>
          <a:lstStyle/>
          <a:p>
            <a:endParaRPr lang="en-GB"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73: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73: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5" name="Google Shape;1805;p73: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
        <p:nvSpPr>
          <p:cNvPr id="2" name="Date Placeholder 1">
            <a:extLst>
              <a:ext uri="{FF2B5EF4-FFF2-40B4-BE49-F238E27FC236}">
                <a16:creationId xmlns:a16="http://schemas.microsoft.com/office/drawing/2014/main" id="{48F68D71-7E03-936F-04D0-40AC153FC9FD}"/>
              </a:ext>
            </a:extLst>
          </p:cNvPr>
          <p:cNvSpPr>
            <a:spLocks noGrp="1"/>
          </p:cNvSpPr>
          <p:nvPr>
            <p:ph type="dt" idx="10"/>
          </p:nvPr>
        </p:nvSpPr>
        <p:spPr/>
        <p:txBody>
          <a:bodyPr/>
          <a:lstStyle/>
          <a:p>
            <a:endParaRPr lang="en-GB"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C30"/>
                </a:solidFill>
                <a:effectLst/>
                <a:latin typeface="OpenSans"/>
              </a:rPr>
              <a:t>The OECD Pillar One Blueprint (referred to herein as “Pillar One”) consists of several key elements grouped into three components: </a:t>
            </a:r>
            <a:r>
              <a:rPr lang="en-US" b="1" i="0" dirty="0">
                <a:solidFill>
                  <a:srgbClr val="2A2C30"/>
                </a:solidFill>
                <a:effectLst/>
                <a:latin typeface="OpenSans"/>
              </a:rPr>
              <a:t>Amount A</a:t>
            </a:r>
            <a:r>
              <a:rPr lang="en-US" b="0" i="0" dirty="0">
                <a:solidFill>
                  <a:srgbClr val="2A2C30"/>
                </a:solidFill>
                <a:effectLst/>
                <a:latin typeface="OpenSans"/>
              </a:rPr>
              <a:t> (a new taxing right for market jurisdictions), </a:t>
            </a:r>
            <a:r>
              <a:rPr lang="en-US" b="1" i="0" dirty="0">
                <a:solidFill>
                  <a:srgbClr val="2A2C30"/>
                </a:solidFill>
                <a:effectLst/>
                <a:latin typeface="OpenSans"/>
              </a:rPr>
              <a:t>Amount B</a:t>
            </a:r>
            <a:r>
              <a:rPr lang="en-US" b="0" i="0" dirty="0">
                <a:solidFill>
                  <a:srgbClr val="2A2C30"/>
                </a:solidFill>
                <a:effectLst/>
                <a:latin typeface="OpenSans"/>
              </a:rPr>
              <a:t> (a fixed return for certain baseline marketing and distribution activities), and Tax Certainty (dispute prevention and resolution mechanisms).</a:t>
            </a:r>
          </a:p>
          <a:p>
            <a:br>
              <a:rPr lang="en-US" b="0" i="0" dirty="0">
                <a:solidFill>
                  <a:srgbClr val="2A2C30"/>
                </a:solidFill>
                <a:effectLst/>
                <a:latin typeface="OpenSans"/>
              </a:rPr>
            </a:br>
            <a:r>
              <a:rPr lang="en-US" b="0" i="0" dirty="0">
                <a:solidFill>
                  <a:srgbClr val="2A2C30"/>
                </a:solidFill>
                <a:effectLst/>
                <a:latin typeface="OpenSans"/>
              </a:rPr>
              <a:t>STTR: Subject To tax Rule.</a:t>
            </a:r>
            <a:endParaRPr lang="en-GB" dirty="0"/>
          </a:p>
        </p:txBody>
      </p:sp>
      <p:sp>
        <p:nvSpPr>
          <p:cNvPr id="4" name="Slide Number Placeholder 3"/>
          <p:cNvSpPr>
            <a:spLocks noGrp="1"/>
          </p:cNvSpPr>
          <p:nvPr>
            <p:ph type="sldNum" sz="quarter" idx="10"/>
          </p:nvPr>
        </p:nvSpPr>
        <p:spPr/>
        <p:txBody>
          <a:bodyPr/>
          <a:lstStyle/>
          <a:p>
            <a:fld id="{20CA530D-631F-4981-98F0-E6C07C67E1A3}" type="slidenum">
              <a:rPr lang="en-GB" smtClean="0"/>
              <a:t>72</a:t>
            </a:fld>
            <a:endParaRPr lang="en-GB" dirty="0"/>
          </a:p>
        </p:txBody>
      </p:sp>
      <p:sp>
        <p:nvSpPr>
          <p:cNvPr id="5" name="Date Placeholder 4">
            <a:extLst>
              <a:ext uri="{FF2B5EF4-FFF2-40B4-BE49-F238E27FC236}">
                <a16:creationId xmlns:a16="http://schemas.microsoft.com/office/drawing/2014/main" id="{0D1754B6-E715-BA26-9224-9EF712BE25E3}"/>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4164972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When?</a:t>
            </a:r>
          </a:p>
          <a:p>
            <a:pPr>
              <a:buFont typeface="Arial" panose="020B0604020202020204" pitchFamily="34" charset="0"/>
              <a:buChar char="•"/>
            </a:pPr>
            <a:r>
              <a:rPr lang="en-US"/>
              <a:t>The </a:t>
            </a:r>
            <a:r>
              <a:rPr lang="en-US" b="1"/>
              <a:t>Base Erosion and Profit Shifting (BEPS) Project</a:t>
            </a:r>
            <a:r>
              <a:rPr lang="en-US"/>
              <a:t> was launched in </a:t>
            </a:r>
            <a:r>
              <a:rPr lang="en-US" b="1"/>
              <a:t>2013</a:t>
            </a:r>
            <a:r>
              <a:rPr lang="en-US"/>
              <a:t> by the OECD and G20. It aimed to address widespread concerns that existing international tax rules, particularly around transfer pricing, were not keeping pace with the realities of modern global business.</a:t>
            </a:r>
          </a:p>
          <a:p>
            <a:pPr>
              <a:buFont typeface="Arial" panose="020B0604020202020204" pitchFamily="34" charset="0"/>
              <a:buChar char="•"/>
            </a:pPr>
            <a:r>
              <a:rPr lang="en-US"/>
              <a:t>BEPS came in response to growing public and government concern that multinational companies were shifting profits across borders to exploit gaps in national tax systems, reducing their overall tax liabilities.</a:t>
            </a:r>
          </a:p>
          <a:p>
            <a:r>
              <a:rPr lang="en-US" b="1"/>
              <a:t>Why?</a:t>
            </a:r>
          </a:p>
          <a:p>
            <a:pPr>
              <a:buFont typeface="Arial" panose="020B0604020202020204" pitchFamily="34" charset="0"/>
              <a:buChar char="•"/>
            </a:pPr>
            <a:r>
              <a:rPr lang="en-US"/>
              <a:t>One of the key focuses of BEPS was on </a:t>
            </a:r>
            <a:r>
              <a:rPr lang="en-US" b="1"/>
              <a:t>transfer pricing</a:t>
            </a:r>
            <a:r>
              <a:rPr lang="en-US"/>
              <a:t>, which involves setting prices for transactions between related entities of the same multinational company (e.g., a subsidiary selling goods or services to another subsidiary in a different country). These internal prices could be manipulated to shift profits to low-tax jurisdictions, leaving countries where the real economic activities occurred with reduced tax revenues.</a:t>
            </a:r>
          </a:p>
          <a:p>
            <a:pPr>
              <a:buFont typeface="Arial" panose="020B0604020202020204" pitchFamily="34" charset="0"/>
              <a:buChar char="•"/>
            </a:pPr>
            <a:r>
              <a:rPr lang="en-US"/>
              <a:t>The OECD aimed to ensure that transfer pricing rules reflected where the real economic value was created. The goal was to prevent companies from artificially allocating profits to countries with favorable tax regimes, thereby ensuring that taxation matched the economic reality of the business operations.</a:t>
            </a:r>
          </a:p>
          <a:p>
            <a:r>
              <a:rPr lang="en-US" b="1"/>
              <a:t>What?</a:t>
            </a:r>
          </a:p>
          <a:p>
            <a:pPr>
              <a:buFont typeface="Arial" panose="020B0604020202020204" pitchFamily="34" charset="0"/>
              <a:buChar char="•"/>
            </a:pPr>
            <a:r>
              <a:rPr lang="en-US"/>
              <a:t>The BEPS Project led to significant updates to the </a:t>
            </a:r>
            <a:r>
              <a:rPr lang="en-US" b="1"/>
              <a:t>OECD Transfer Pricing Guidelines</a:t>
            </a:r>
            <a:r>
              <a:rPr lang="en-US"/>
              <a:t>. These guidelines emphasized that profits should be taxed in the jurisdiction where the economic activities generating those profits occur. This reinforced the </a:t>
            </a:r>
            <a:r>
              <a:rPr lang="en-US" b="1"/>
              <a:t>arm’s length principle</a:t>
            </a:r>
            <a:r>
              <a:rPr lang="en-US"/>
              <a:t>, ensuring that transactions between related parties are priced as if they were between independent companies.</a:t>
            </a:r>
          </a:p>
          <a:p>
            <a:pPr>
              <a:buFont typeface="Arial" panose="020B0604020202020204" pitchFamily="34" charset="0"/>
              <a:buChar char="•"/>
            </a:pPr>
            <a:r>
              <a:rPr lang="en-US"/>
              <a:t>BEPS introduced </a:t>
            </a:r>
            <a:r>
              <a:rPr lang="en-US" b="1"/>
              <a:t>Country-by-Country Reporting (</a:t>
            </a:r>
            <a:r>
              <a:rPr lang="en-US" b="1" err="1"/>
              <a:t>CbCR</a:t>
            </a:r>
            <a:r>
              <a:rPr lang="en-US" b="1"/>
              <a:t>)</a:t>
            </a:r>
            <a:r>
              <a:rPr lang="en-US"/>
              <a:t>, a new requirement for large multinationals to report detailed information on their global allocation of income, taxes paid, and economic activities. This transparency measure was designed to give tax authorities a clearer picture of where profits were being generated and taxed, and to help them identify potentially abusive transfer pricing practices.</a:t>
            </a:r>
          </a:p>
        </p:txBody>
      </p:sp>
      <p:sp>
        <p:nvSpPr>
          <p:cNvPr id="4" name="Slide Number Placeholder 3"/>
          <p:cNvSpPr>
            <a:spLocks noGrp="1"/>
          </p:cNvSpPr>
          <p:nvPr>
            <p:ph type="sldNum" sz="quarter" idx="10"/>
          </p:nvPr>
        </p:nvSpPr>
        <p:spPr/>
        <p:txBody>
          <a:bodyPr/>
          <a:lstStyle/>
          <a:p>
            <a:fld id="{20CA530D-631F-4981-98F0-E6C07C67E1A3}" type="slidenum">
              <a:rPr lang="en-GB" smtClean="0"/>
              <a:t>6</a:t>
            </a:fld>
            <a:endParaRPr lang="en-GB"/>
          </a:p>
        </p:txBody>
      </p:sp>
    </p:spTree>
    <p:extLst>
      <p:ext uri="{BB962C8B-B14F-4D97-AF65-F5344CB8AC3E}">
        <p14:creationId xmlns:p14="http://schemas.microsoft.com/office/powerpoint/2010/main" val="2234552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p78: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5" name="Google Shape;1905;p78: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6" name="Google Shape;1906;p78: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dirty="0"/>
          </a:p>
        </p:txBody>
      </p:sp>
      <p:sp>
        <p:nvSpPr>
          <p:cNvPr id="2" name="Date Placeholder 1">
            <a:extLst>
              <a:ext uri="{FF2B5EF4-FFF2-40B4-BE49-F238E27FC236}">
                <a16:creationId xmlns:a16="http://schemas.microsoft.com/office/drawing/2014/main" id="{5263DE4B-C773-B9CA-A4AC-31FEE5915FA3}"/>
              </a:ext>
            </a:extLst>
          </p:cNvPr>
          <p:cNvSpPr>
            <a:spLocks noGrp="1"/>
          </p:cNvSpPr>
          <p:nvPr>
            <p:ph type="dt" idx="10"/>
          </p:nvPr>
        </p:nvSpPr>
        <p:spPr/>
        <p:txBody>
          <a:bodyPr/>
          <a:lstStyle/>
          <a:p>
            <a:endParaRPr lang="en-GB"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CA530D-631F-4981-98F0-E6C07C67E1A3}" type="slidenum">
              <a:rPr lang="en-GB" smtClean="0"/>
              <a:t>74</a:t>
            </a:fld>
            <a:endParaRPr lang="en-GB" dirty="0"/>
          </a:p>
        </p:txBody>
      </p:sp>
      <p:sp>
        <p:nvSpPr>
          <p:cNvPr id="5" name="Date Placeholder 4">
            <a:extLst>
              <a:ext uri="{FF2B5EF4-FFF2-40B4-BE49-F238E27FC236}">
                <a16:creationId xmlns:a16="http://schemas.microsoft.com/office/drawing/2014/main" id="{FDAA6357-1B9B-433B-48BA-903EEAFFC65E}"/>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4151730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A530D-631F-4981-98F0-E6C07C67E1A3}"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Date Placeholder 4">
            <a:extLst>
              <a:ext uri="{FF2B5EF4-FFF2-40B4-BE49-F238E27FC236}">
                <a16:creationId xmlns:a16="http://schemas.microsoft.com/office/drawing/2014/main" id="{B73012A6-F18E-E34D-2D29-8C90D2F0055A}"/>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2030872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CA530D-631F-4981-98F0-E6C07C67E1A3}" type="slidenum">
              <a:rPr lang="en-GB" smtClean="0"/>
              <a:t>76</a:t>
            </a:fld>
            <a:endParaRPr lang="en-GB" dirty="0"/>
          </a:p>
        </p:txBody>
      </p:sp>
      <p:sp>
        <p:nvSpPr>
          <p:cNvPr id="5" name="Date Placeholder 4">
            <a:extLst>
              <a:ext uri="{FF2B5EF4-FFF2-40B4-BE49-F238E27FC236}">
                <a16:creationId xmlns:a16="http://schemas.microsoft.com/office/drawing/2014/main" id="{11335919-51BF-FFF4-159E-A0E40F437815}"/>
              </a:ext>
            </a:extLst>
          </p:cNvPr>
          <p:cNvSpPr>
            <a:spLocks noGrp="1"/>
          </p:cNvSpPr>
          <p:nvPr>
            <p:ph type="dt" idx="10"/>
          </p:nvPr>
        </p:nvSpPr>
        <p:spPr/>
        <p:txBody>
          <a:bodyPr/>
          <a:lstStyle/>
          <a:p>
            <a:endParaRPr lang="en-GB" dirty="0"/>
          </a:p>
        </p:txBody>
      </p:sp>
    </p:spTree>
    <p:extLst>
      <p:ext uri="{BB962C8B-B14F-4D97-AF65-F5344CB8AC3E}">
        <p14:creationId xmlns:p14="http://schemas.microsoft.com/office/powerpoint/2010/main" val="1933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7:notes"/>
          <p:cNvSpPr>
            <a:spLocks noGrp="1" noRot="1" noChangeAspect="1"/>
          </p:cNvSpPr>
          <p:nvPr>
            <p:ph type="sldImg" idx="2"/>
          </p:nvPr>
        </p:nvSpPr>
        <p:spPr>
          <a:xfrm>
            <a:off x="452438"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17:notes"/>
          <p:cNvSpPr txBox="1">
            <a:spLocks noGrp="1"/>
          </p:cNvSpPr>
          <p:nvPr>
            <p:ph type="body" idx="1"/>
          </p:nvPr>
        </p:nvSpPr>
        <p:spPr>
          <a:xfrm>
            <a:off x="685800" y="4777194"/>
            <a:ext cx="548640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 threshold of materiality for Transfer Pricing in Luxembourg – it should not be too burdensome. </a:t>
            </a:r>
          </a:p>
          <a:p>
            <a:pPr marL="0" lvl="0" indent="0" algn="l" rtl="0">
              <a:spcBef>
                <a:spcPts val="0"/>
              </a:spcBef>
              <a:spcAft>
                <a:spcPts val="0"/>
              </a:spcAft>
              <a:buNone/>
            </a:pPr>
            <a:endParaRPr dirty="0"/>
          </a:p>
        </p:txBody>
      </p:sp>
      <p:sp>
        <p:nvSpPr>
          <p:cNvPr id="748" name="Google Shape;748;p17:notes"/>
          <p:cNvSpPr txBox="1">
            <a:spLocks noGrp="1"/>
          </p:cNvSpPr>
          <p:nvPr>
            <p:ph type="sldNum" idx="12"/>
          </p:nvPr>
        </p:nvSpPr>
        <p:spPr>
          <a:xfrm>
            <a:off x="3884613" y="9428584"/>
            <a:ext cx="2971800"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2" name="Date Placeholder 1">
            <a:extLst>
              <a:ext uri="{FF2B5EF4-FFF2-40B4-BE49-F238E27FC236}">
                <a16:creationId xmlns:a16="http://schemas.microsoft.com/office/drawing/2014/main" id="{8CF4B421-8172-D91D-9222-45BB8EAA3374}"/>
              </a:ext>
            </a:extLst>
          </p:cNvPr>
          <p:cNvSpPr>
            <a:spLocks noGrp="1"/>
          </p:cNvSpPr>
          <p:nvPr>
            <p:ph type="dt" idx="10"/>
          </p:nvPr>
        </p:nvSpPr>
        <p:spPr/>
        <p:txBody>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When?</a:t>
            </a:r>
          </a:p>
          <a:p>
            <a:pPr>
              <a:buFont typeface="Arial" panose="020B0604020202020204" pitchFamily="34" charset="0"/>
              <a:buChar char="•"/>
            </a:pPr>
            <a:r>
              <a:rPr lang="en-US"/>
              <a:t>The </a:t>
            </a:r>
            <a:r>
              <a:rPr lang="en-US" b="1"/>
              <a:t>Base Erosion and Profit Shifting (BEPS) Project</a:t>
            </a:r>
            <a:r>
              <a:rPr lang="en-US"/>
              <a:t> was launched in </a:t>
            </a:r>
            <a:r>
              <a:rPr lang="en-US" b="1"/>
              <a:t>2013</a:t>
            </a:r>
            <a:r>
              <a:rPr lang="en-US"/>
              <a:t> by the OECD and G20. It aimed to address widespread concerns that existing international tax rules, particularly around transfer pricing, were not keeping pace with the realities of modern global business.</a:t>
            </a:r>
          </a:p>
          <a:p>
            <a:pPr>
              <a:buFont typeface="Arial" panose="020B0604020202020204" pitchFamily="34" charset="0"/>
              <a:buChar char="•"/>
            </a:pPr>
            <a:r>
              <a:rPr lang="en-US"/>
              <a:t>BEPS came in response to growing public and government concern that multinational companies were shifting profits across borders to exploit gaps in national tax systems, reducing their overall tax liabilities.</a:t>
            </a:r>
          </a:p>
          <a:p>
            <a:r>
              <a:rPr lang="en-US" b="1"/>
              <a:t>Why?</a:t>
            </a:r>
          </a:p>
          <a:p>
            <a:pPr>
              <a:buFont typeface="Arial" panose="020B0604020202020204" pitchFamily="34" charset="0"/>
              <a:buChar char="•"/>
            </a:pPr>
            <a:r>
              <a:rPr lang="en-US"/>
              <a:t>One of the key focuses of BEPS was on </a:t>
            </a:r>
            <a:r>
              <a:rPr lang="en-US" b="1"/>
              <a:t>transfer pricing</a:t>
            </a:r>
            <a:r>
              <a:rPr lang="en-US"/>
              <a:t>, which involves setting prices for transactions between related entities of the same multinational company (e.g., a subsidiary selling goods or services to another subsidiary in a different country). These internal prices could be manipulated to shift profits to low-tax jurisdictions, leaving countries where the real economic activities occurred with reduced tax revenues.</a:t>
            </a:r>
          </a:p>
          <a:p>
            <a:pPr>
              <a:buFont typeface="Arial" panose="020B0604020202020204" pitchFamily="34" charset="0"/>
              <a:buChar char="•"/>
            </a:pPr>
            <a:r>
              <a:rPr lang="en-US"/>
              <a:t>The OECD aimed to ensure that transfer pricing rules reflected where the real economic value was created. The goal was to prevent companies from artificially allocating profits to countries with favorable tax regimes, thereby ensuring that taxation matched the economic reality of the business operations.</a:t>
            </a:r>
          </a:p>
          <a:p>
            <a:r>
              <a:rPr lang="en-US" b="1"/>
              <a:t>What?</a:t>
            </a:r>
          </a:p>
          <a:p>
            <a:pPr>
              <a:buFont typeface="Arial" panose="020B0604020202020204" pitchFamily="34" charset="0"/>
              <a:buChar char="•"/>
            </a:pPr>
            <a:r>
              <a:rPr lang="en-US"/>
              <a:t>The BEPS Project led to significant updates to the </a:t>
            </a:r>
            <a:r>
              <a:rPr lang="en-US" b="1"/>
              <a:t>OECD Transfer Pricing Guidelines</a:t>
            </a:r>
            <a:r>
              <a:rPr lang="en-US"/>
              <a:t>. These guidelines emphasized that profits should be taxed in the jurisdiction where the economic activities generating those profits occur. This reinforced the </a:t>
            </a:r>
            <a:r>
              <a:rPr lang="en-US" b="1"/>
              <a:t>arm’s length principle</a:t>
            </a:r>
            <a:r>
              <a:rPr lang="en-US"/>
              <a:t>, ensuring that transactions between related parties are priced as if they were between independent companies.</a:t>
            </a:r>
          </a:p>
          <a:p>
            <a:pPr>
              <a:buFont typeface="Arial" panose="020B0604020202020204" pitchFamily="34" charset="0"/>
              <a:buChar char="•"/>
            </a:pPr>
            <a:r>
              <a:rPr lang="en-US"/>
              <a:t>BEPS introduced </a:t>
            </a:r>
            <a:r>
              <a:rPr lang="en-US" b="1"/>
              <a:t>Country-by-Country Reporting (</a:t>
            </a:r>
            <a:r>
              <a:rPr lang="en-US" b="1" err="1"/>
              <a:t>CbCR</a:t>
            </a:r>
            <a:r>
              <a:rPr lang="en-US" b="1"/>
              <a:t>)</a:t>
            </a:r>
            <a:r>
              <a:rPr lang="en-US"/>
              <a:t>, a new requirement for large multinationals to report detailed information on their global allocation of income, taxes paid, and economic activities. This transparency measure was designed to give tax authorities a clearer picture of where profits were being generated and taxed, and to help them identify potentially abusive transfer pricing practices.</a:t>
            </a:r>
          </a:p>
        </p:txBody>
      </p:sp>
      <p:sp>
        <p:nvSpPr>
          <p:cNvPr id="4" name="Slide Number Placeholder 3"/>
          <p:cNvSpPr>
            <a:spLocks noGrp="1"/>
          </p:cNvSpPr>
          <p:nvPr>
            <p:ph type="sldNum" sz="quarter" idx="10"/>
          </p:nvPr>
        </p:nvSpPr>
        <p:spPr/>
        <p:txBody>
          <a:bodyPr/>
          <a:lstStyle/>
          <a:p>
            <a:fld id="{20CA530D-631F-4981-98F0-E6C07C67E1A3}" type="slidenum">
              <a:rPr lang="en-GB" smtClean="0"/>
              <a:t>8</a:t>
            </a:fld>
            <a:endParaRPr lang="en-GB"/>
          </a:p>
        </p:txBody>
      </p:sp>
    </p:spTree>
    <p:extLst>
      <p:ext uri="{BB962C8B-B14F-4D97-AF65-F5344CB8AC3E}">
        <p14:creationId xmlns:p14="http://schemas.microsoft.com/office/powerpoint/2010/main" val="3285926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ABA81-F97A-95F0-4C00-CCC6AE865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DA5A2-B15B-535B-A5F1-CD23245791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EA9709-A806-E853-8A86-F645462F61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057707-E25F-574F-0B83-54F1FB68DE77}"/>
              </a:ext>
            </a:extLst>
          </p:cNvPr>
          <p:cNvSpPr>
            <a:spLocks noGrp="1"/>
          </p:cNvSpPr>
          <p:nvPr>
            <p:ph type="sldNum" sz="quarter" idx="10"/>
          </p:nvPr>
        </p:nvSpPr>
        <p:spPr/>
        <p:txBody>
          <a:bodyPr/>
          <a:lstStyle/>
          <a:p>
            <a:fld id="{20CA530D-631F-4981-98F0-E6C07C67E1A3}" type="slidenum">
              <a:rPr lang="en-GB" smtClean="0"/>
              <a:t>9</a:t>
            </a:fld>
            <a:endParaRPr lang="en-GB"/>
          </a:p>
        </p:txBody>
      </p:sp>
    </p:spTree>
    <p:extLst>
      <p:ext uri="{BB962C8B-B14F-4D97-AF65-F5344CB8AC3E}">
        <p14:creationId xmlns:p14="http://schemas.microsoft.com/office/powerpoint/2010/main" val="210147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39"/>
        <p:cNvGrpSpPr/>
        <p:nvPr/>
      </p:nvGrpSpPr>
      <p:grpSpPr>
        <a:xfrm>
          <a:off x="0" y="0"/>
          <a:ext cx="0" cy="0"/>
          <a:chOff x="0" y="0"/>
          <a:chExt cx="0" cy="0"/>
        </a:xfrm>
      </p:grpSpPr>
      <p:sp>
        <p:nvSpPr>
          <p:cNvPr id="40" name="Google Shape;40;p85"/>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85"/>
          <p:cNvSpPr txBox="1">
            <a:spLocks noGrp="1"/>
          </p:cNvSpPr>
          <p:nvPr>
            <p:ph type="body" idx="1"/>
          </p:nvPr>
        </p:nvSpPr>
        <p:spPr>
          <a:xfrm>
            <a:off x="442912" y="2103120"/>
            <a:ext cx="11306175" cy="4073842"/>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0"/>
              </a:spcBef>
              <a:spcAft>
                <a:spcPts val="0"/>
              </a:spcAft>
              <a:buClr>
                <a:schemeClr val="accent1"/>
              </a:buClr>
              <a:buSzPts val="2800"/>
              <a:buFont typeface="Georgia"/>
              <a:buAutoNum type="arabicPeriod"/>
              <a:defRPr sz="2800" b="0">
                <a:solidFill>
                  <a:schemeClr val="dk1"/>
                </a:solidFill>
              </a:defRPr>
            </a:lvl1pPr>
            <a:lvl2pPr marL="914400" lvl="1" indent="-228600" algn="l">
              <a:lnSpc>
                <a:spcPct val="100000"/>
              </a:lnSpc>
              <a:spcBef>
                <a:spcPts val="600"/>
              </a:spcBef>
              <a:spcAft>
                <a:spcPts val="0"/>
              </a:spcAft>
              <a:buClr>
                <a:schemeClr val="accent4"/>
              </a:buClr>
              <a:buSzPts val="1600"/>
              <a:buFont typeface="Georgia"/>
              <a:buNone/>
              <a:defRPr sz="1600"/>
            </a:lvl2pPr>
            <a:lvl3pPr marL="1371600" lvl="2" indent="-330200" algn="l">
              <a:lnSpc>
                <a:spcPct val="100000"/>
              </a:lnSpc>
              <a:spcBef>
                <a:spcPts val="600"/>
              </a:spcBef>
              <a:spcAft>
                <a:spcPts val="0"/>
              </a:spcAft>
              <a:buClr>
                <a:schemeClr val="dk1"/>
              </a:buClr>
              <a:buSzPts val="1600"/>
              <a:buChar char="•"/>
              <a:defRPr/>
            </a:lvl3pPr>
            <a:lvl4pPr marL="1828800" lvl="3" indent="-330200" algn="l">
              <a:lnSpc>
                <a:spcPct val="100000"/>
              </a:lnSpc>
              <a:spcBef>
                <a:spcPts val="600"/>
              </a:spcBef>
              <a:spcAft>
                <a:spcPts val="0"/>
              </a:spcAft>
              <a:buClr>
                <a:schemeClr val="dk1"/>
              </a:buClr>
              <a:buSzPts val="16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30200" algn="l">
              <a:lnSpc>
                <a:spcPct val="100000"/>
              </a:lnSpc>
              <a:spcBef>
                <a:spcPts val="600"/>
              </a:spcBef>
              <a:spcAft>
                <a:spcPts val="0"/>
              </a:spcAft>
              <a:buClr>
                <a:schemeClr val="dk1"/>
              </a:buClr>
              <a:buSzPts val="1600"/>
              <a:buChar char="–"/>
              <a:defRPr/>
            </a:lvl6pPr>
            <a:lvl7pPr marL="3200400" lvl="6" indent="-330200" algn="l">
              <a:lnSpc>
                <a:spcPct val="100000"/>
              </a:lnSpc>
              <a:spcBef>
                <a:spcPts val="600"/>
              </a:spcBef>
              <a:spcAft>
                <a:spcPts val="0"/>
              </a:spcAft>
              <a:buClr>
                <a:schemeClr val="dk1"/>
              </a:buClr>
              <a:buSzPts val="1600"/>
              <a:buChar char="•"/>
              <a:defRPr/>
            </a:lvl7pPr>
            <a:lvl8pPr marL="3657600" lvl="7" indent="-330200" algn="l">
              <a:lnSpc>
                <a:spcPct val="100000"/>
              </a:lnSpc>
              <a:spcBef>
                <a:spcPts val="600"/>
              </a:spcBef>
              <a:spcAft>
                <a:spcPts val="0"/>
              </a:spcAft>
              <a:buClr>
                <a:schemeClr val="dk1"/>
              </a:buClr>
              <a:buSzPts val="1600"/>
              <a:buChar char="–"/>
              <a:defRPr/>
            </a:lvl8pPr>
            <a:lvl9pPr marL="4114800" lvl="8" indent="-330200" algn="l">
              <a:lnSpc>
                <a:spcPct val="100000"/>
              </a:lnSpc>
              <a:spcBef>
                <a:spcPts val="600"/>
              </a:spcBef>
              <a:spcAft>
                <a:spcPts val="600"/>
              </a:spcAft>
              <a:buClr>
                <a:schemeClr val="dk1"/>
              </a:buClr>
              <a:buSzPts val="1600"/>
              <a:buChar char="•"/>
              <a:defRPr/>
            </a:lvl9pPr>
          </a:lstStyle>
          <a:p>
            <a:endParaRPr/>
          </a:p>
        </p:txBody>
      </p:sp>
      <p:sp>
        <p:nvSpPr>
          <p:cNvPr id="42" name="Google Shape;42;p85"/>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269B0C-41E6-45C7-A2ED-B9F2B4603714}" type="datetime7">
              <a:rPr lang="en-US" smtClean="0"/>
              <a:t>Dec-25</a:t>
            </a:fld>
            <a:endParaRPr lang="en-US" dirty="0"/>
          </a:p>
        </p:txBody>
      </p:sp>
      <p:sp>
        <p:nvSpPr>
          <p:cNvPr id="43" name="Google Shape;43;p85"/>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85"/>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Lines 3">
  <p:cSld name="Title Slide Lines 3">
    <p:bg>
      <p:bgPr>
        <a:solidFill>
          <a:srgbClr val="D04A02"/>
        </a:solidFill>
        <a:effectLst/>
      </p:bgPr>
    </p:bg>
    <p:spTree>
      <p:nvGrpSpPr>
        <p:cNvPr id="1" name="Shape 124"/>
        <p:cNvGrpSpPr/>
        <p:nvPr/>
      </p:nvGrpSpPr>
      <p:grpSpPr>
        <a:xfrm>
          <a:off x="0" y="0"/>
          <a:ext cx="0" cy="0"/>
          <a:chOff x="0" y="0"/>
          <a:chExt cx="0" cy="0"/>
        </a:xfrm>
      </p:grpSpPr>
      <p:sp>
        <p:nvSpPr>
          <p:cNvPr id="125" name="Google Shape;125;p99"/>
          <p:cNvSpPr>
            <a:spLocks noGrp="1"/>
          </p:cNvSpPr>
          <p:nvPr>
            <p:ph type="pic" idx="2"/>
          </p:nvPr>
        </p:nvSpPr>
        <p:spPr>
          <a:xfrm>
            <a:off x="9450000" y="0"/>
            <a:ext cx="2741999" cy="6858000"/>
          </a:xfrm>
          <a:prstGeom prst="rect">
            <a:avLst/>
          </a:prstGeom>
          <a:solidFill>
            <a:srgbClr val="DEDEDE"/>
          </a:solidFill>
          <a:ln>
            <a:noFill/>
          </a:ln>
        </p:spPr>
      </p:sp>
      <p:sp>
        <p:nvSpPr>
          <p:cNvPr id="126" name="Google Shape;126;p99"/>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27" name="Google Shape;127;p99"/>
          <p:cNvSpPr txBox="1">
            <a:spLocks noGrp="1"/>
          </p:cNvSpPr>
          <p:nvPr>
            <p:ph type="ctrTitle"/>
          </p:nvPr>
        </p:nvSpPr>
        <p:spPr>
          <a:xfrm>
            <a:off x="442912" y="428625"/>
            <a:ext cx="7418388" cy="2771775"/>
          </a:xfrm>
          <a:prstGeom prst="rect">
            <a:avLst/>
          </a:prstGeom>
          <a:noFill/>
          <a:ln>
            <a:noFill/>
          </a:ln>
        </p:spPr>
        <p:txBody>
          <a:bodyPr spcFirstLastPara="1" wrap="square" lIns="0" tIns="0" rIns="0" bIns="0" anchor="b" anchorCtr="0">
            <a:normAutofit/>
          </a:bodyPr>
          <a:lstStyle>
            <a:lvl1pPr lvl="0" algn="l">
              <a:lnSpc>
                <a:spcPct val="86000"/>
              </a:lnSpc>
              <a:spcBef>
                <a:spcPts val="0"/>
              </a:spcBef>
              <a:spcAft>
                <a:spcPts val="0"/>
              </a:spcAft>
              <a:buClr>
                <a:schemeClr val="lt1"/>
              </a:buClr>
              <a:buSzPts val="6000"/>
              <a:buFont typeface="Georg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99"/>
          <p:cNvSpPr txBox="1">
            <a:spLocks noGrp="1"/>
          </p:cNvSpPr>
          <p:nvPr>
            <p:ph type="subTitle" idx="1"/>
          </p:nvPr>
        </p:nvSpPr>
        <p:spPr>
          <a:xfrm>
            <a:off x="442913" y="339471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29" name="Google Shape;129;p99"/>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Text Boxes for Icons - Subtitle">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9" name="Subtitle 2">
            <a:extLst>
              <a:ext uri="{FF2B5EF4-FFF2-40B4-BE49-F238E27FC236}">
                <a16:creationId xmlns:a16="http://schemas.microsoft.com/office/drawing/2014/main" id="{DA3591F7-EFF5-C649-BCF8-906639EFF4C9}"/>
              </a:ext>
            </a:extLst>
          </p:cNvPr>
          <p:cNvSpPr>
            <a:spLocks noGrp="1"/>
          </p:cNvSpPr>
          <p:nvPr>
            <p:ph type="subTitle" idx="23"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22" name="Content Placeholder 2">
            <a:extLst>
              <a:ext uri="{FF2B5EF4-FFF2-40B4-BE49-F238E27FC236}">
                <a16:creationId xmlns:a16="http://schemas.microsoft.com/office/drawing/2014/main" id="{14F44128-4414-43CF-8270-05DD5E559019}"/>
              </a:ext>
            </a:extLst>
          </p:cNvPr>
          <p:cNvSpPr>
            <a:spLocks noGrp="1"/>
          </p:cNvSpPr>
          <p:nvPr>
            <p:ph sz="quarter" idx="21" hasCustomPrompt="1"/>
          </p:nvPr>
        </p:nvSpPr>
        <p:spPr>
          <a:xfrm>
            <a:off x="44723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3" name="Content Placeholder 3">
            <a:extLst>
              <a:ext uri="{FF2B5EF4-FFF2-40B4-BE49-F238E27FC236}">
                <a16:creationId xmlns:a16="http://schemas.microsoft.com/office/drawing/2014/main" id="{5550B7EC-9A89-4137-AC2C-8E055967FFC7}"/>
              </a:ext>
            </a:extLst>
          </p:cNvPr>
          <p:cNvSpPr>
            <a:spLocks noGrp="1"/>
          </p:cNvSpPr>
          <p:nvPr>
            <p:ph sz="quarter" idx="22" hasCustomPrompt="1"/>
          </p:nvPr>
        </p:nvSpPr>
        <p:spPr>
          <a:xfrm>
            <a:off x="335963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4" name="Content Placeholder 4">
            <a:extLst>
              <a:ext uri="{FF2B5EF4-FFF2-40B4-BE49-F238E27FC236}">
                <a16:creationId xmlns:a16="http://schemas.microsoft.com/office/drawing/2014/main" id="{CAE92F97-7ADC-46A9-8EB2-EF00E7B8C3B0}"/>
              </a:ext>
            </a:extLst>
          </p:cNvPr>
          <p:cNvSpPr>
            <a:spLocks noGrp="1"/>
          </p:cNvSpPr>
          <p:nvPr>
            <p:ph sz="quarter" idx="24" hasCustomPrompt="1"/>
          </p:nvPr>
        </p:nvSpPr>
        <p:spPr>
          <a:xfrm>
            <a:off x="627636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5" name="Content Placeholder 5">
            <a:extLst>
              <a:ext uri="{FF2B5EF4-FFF2-40B4-BE49-F238E27FC236}">
                <a16:creationId xmlns:a16="http://schemas.microsoft.com/office/drawing/2014/main" id="{F0AE013A-6661-47CF-A7AF-4541D1BE18D6}"/>
              </a:ext>
            </a:extLst>
          </p:cNvPr>
          <p:cNvSpPr>
            <a:spLocks noGrp="1"/>
          </p:cNvSpPr>
          <p:nvPr>
            <p:ph sz="quarter" idx="25" hasCustomPrompt="1"/>
          </p:nvPr>
        </p:nvSpPr>
        <p:spPr>
          <a:xfrm>
            <a:off x="919308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A0DC0160-808F-B7DA-48F4-F5FC30E8833A}"/>
              </a:ext>
            </a:extLst>
          </p:cNvPr>
          <p:cNvSpPr>
            <a:spLocks noGrp="1"/>
          </p:cNvSpPr>
          <p:nvPr>
            <p:ph type="dt" sz="half" idx="26"/>
          </p:nvPr>
        </p:nvSpPr>
        <p:spPr>
          <a:xfrm>
            <a:off x="9984296" y="6355080"/>
            <a:ext cx="1764792" cy="137160"/>
          </a:xfrm>
        </p:spPr>
        <p:txBody>
          <a:bodyPr vert="horz" lIns="0" tIns="0" rIns="0" bIns="0" rtlCol="0" anchor="b" anchorCtr="0"/>
          <a:lstStyle>
            <a:lvl1pPr algn="r">
              <a:defRPr lang="en-GB" smtClean="0"/>
            </a:lvl1pPr>
          </a:lstStyle>
          <a:p>
            <a:fld id="{813263EB-4E81-438A-B440-E860FD58F59D}" type="datetime7">
              <a:rPr lang="en-US" smtClean="0"/>
              <a:t>Dec-25</a:t>
            </a:fld>
            <a:endParaRPr lang="en-GB" dirty="0"/>
          </a:p>
        </p:txBody>
      </p:sp>
      <p:sp>
        <p:nvSpPr>
          <p:cNvPr id="3" name="Footer Placeholder 2">
            <a:extLst>
              <a:ext uri="{FF2B5EF4-FFF2-40B4-BE49-F238E27FC236}">
                <a16:creationId xmlns:a16="http://schemas.microsoft.com/office/drawing/2014/main" id="{CA5005D8-8A7C-7A78-7A77-484EB582AF32}"/>
              </a:ext>
            </a:extLst>
          </p:cNvPr>
          <p:cNvSpPr>
            <a:spLocks noGrp="1"/>
          </p:cNvSpPr>
          <p:nvPr>
            <p:ph type="ftr" sz="quarter" idx="27"/>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4" name="Slide Number Placeholder 3">
            <a:extLst>
              <a:ext uri="{FF2B5EF4-FFF2-40B4-BE49-F238E27FC236}">
                <a16:creationId xmlns:a16="http://schemas.microsoft.com/office/drawing/2014/main" id="{15A53A0E-0201-2863-6576-525CC971A786}"/>
              </a:ext>
            </a:extLst>
          </p:cNvPr>
          <p:cNvSpPr>
            <a:spLocks noGrp="1"/>
          </p:cNvSpPr>
          <p:nvPr>
            <p:ph type="sldNum" sz="quarter" idx="28"/>
          </p:nvPr>
        </p:nvSpPr>
        <p:spPr>
          <a:xfrm>
            <a:off x="9984296" y="6492240"/>
            <a:ext cx="1764792" cy="137160"/>
          </a:xfrm>
        </p:spPr>
        <p:txBody>
          <a:bodyPr vert="horz" lIns="0" tIns="0" rIns="0" bIns="0" rtlCol="0" anchor="b" anchorCtr="0">
            <a:noAutofit/>
          </a:bodyPr>
          <a:lstStyle>
            <a:lvl1pPr algn="r">
              <a:defRPr lang="en-GB" smtClean="0"/>
            </a:lvl1pPr>
          </a:lstStyle>
          <a:p>
            <a:fld id="{8510E2A5-BBA2-4CDF-9610-10CE30D69821}" type="slidenum">
              <a:rPr lang="en-GB" smtClean="0"/>
              <a:pPr/>
              <a:t>‹#›</a:t>
            </a:fld>
            <a:endParaRPr lang="en-GB"/>
          </a:p>
        </p:txBody>
      </p:sp>
    </p:spTree>
    <p:extLst>
      <p:ext uri="{BB962C8B-B14F-4D97-AF65-F5344CB8AC3E}">
        <p14:creationId xmlns:p14="http://schemas.microsoft.com/office/powerpoint/2010/main" val="26826474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Team Imag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10" name="Picture Placeholder 2"/>
          <p:cNvSpPr>
            <a:spLocks noGrp="1" noChangeAspect="1"/>
          </p:cNvSpPr>
          <p:nvPr>
            <p:ph type="pic" sz="quarter" idx="13"/>
          </p:nvPr>
        </p:nvSpPr>
        <p:spPr>
          <a:xfrm>
            <a:off x="442911"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6" name="Picture Placeholder 3"/>
          <p:cNvSpPr>
            <a:spLocks noGrp="1" noChangeAspect="1"/>
          </p:cNvSpPr>
          <p:nvPr>
            <p:ph type="pic" sz="quarter" idx="15"/>
          </p:nvPr>
        </p:nvSpPr>
        <p:spPr>
          <a:xfrm>
            <a:off x="3359638"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8" name="Picture Placeholder 4"/>
          <p:cNvSpPr>
            <a:spLocks noGrp="1" noChangeAspect="1"/>
          </p:cNvSpPr>
          <p:nvPr>
            <p:ph type="pic" sz="quarter" idx="17"/>
          </p:nvPr>
        </p:nvSpPr>
        <p:spPr>
          <a:xfrm>
            <a:off x="6276363"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4" name="Picture Placeholder 5"/>
          <p:cNvSpPr>
            <a:spLocks noGrp="1" noChangeAspect="1"/>
          </p:cNvSpPr>
          <p:nvPr>
            <p:ph type="pic" sz="quarter" idx="19"/>
          </p:nvPr>
        </p:nvSpPr>
        <p:spPr>
          <a:xfrm>
            <a:off x="9193088"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30" name="Content Placeholder 2">
            <a:extLst>
              <a:ext uri="{FF2B5EF4-FFF2-40B4-BE49-F238E27FC236}">
                <a16:creationId xmlns:a16="http://schemas.microsoft.com/office/drawing/2014/main" id="{A7BDE18C-B6F5-4F07-92F2-88EB0F06DA80}"/>
              </a:ext>
            </a:extLst>
          </p:cNvPr>
          <p:cNvSpPr>
            <a:spLocks noGrp="1"/>
          </p:cNvSpPr>
          <p:nvPr>
            <p:ph sz="quarter" idx="22" hasCustomPrompt="1"/>
          </p:nvPr>
        </p:nvSpPr>
        <p:spPr>
          <a:xfrm>
            <a:off x="44723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1" name="Content Placeholder 3">
            <a:extLst>
              <a:ext uri="{FF2B5EF4-FFF2-40B4-BE49-F238E27FC236}">
                <a16:creationId xmlns:a16="http://schemas.microsoft.com/office/drawing/2014/main" id="{EAB83E31-ADC6-4472-8BCC-A5123751071B}"/>
              </a:ext>
            </a:extLst>
          </p:cNvPr>
          <p:cNvSpPr>
            <a:spLocks noGrp="1"/>
          </p:cNvSpPr>
          <p:nvPr>
            <p:ph sz="quarter" idx="23" hasCustomPrompt="1"/>
          </p:nvPr>
        </p:nvSpPr>
        <p:spPr>
          <a:xfrm>
            <a:off x="335963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2" name="Content Placeholder 4">
            <a:extLst>
              <a:ext uri="{FF2B5EF4-FFF2-40B4-BE49-F238E27FC236}">
                <a16:creationId xmlns:a16="http://schemas.microsoft.com/office/drawing/2014/main" id="{2C9889D5-4B26-4E63-BD3D-E58AF8BFA96E}"/>
              </a:ext>
            </a:extLst>
          </p:cNvPr>
          <p:cNvSpPr>
            <a:spLocks noGrp="1"/>
          </p:cNvSpPr>
          <p:nvPr>
            <p:ph sz="quarter" idx="24" hasCustomPrompt="1"/>
          </p:nvPr>
        </p:nvSpPr>
        <p:spPr>
          <a:xfrm>
            <a:off x="627636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3" name="Content Placeholder 5">
            <a:extLst>
              <a:ext uri="{FF2B5EF4-FFF2-40B4-BE49-F238E27FC236}">
                <a16:creationId xmlns:a16="http://schemas.microsoft.com/office/drawing/2014/main" id="{D4154D0B-36B2-465C-8CF8-5F641F04607D}"/>
              </a:ext>
            </a:extLst>
          </p:cNvPr>
          <p:cNvSpPr>
            <a:spLocks noGrp="1"/>
          </p:cNvSpPr>
          <p:nvPr>
            <p:ph sz="quarter" idx="25" hasCustomPrompt="1"/>
          </p:nvPr>
        </p:nvSpPr>
        <p:spPr>
          <a:xfrm>
            <a:off x="919308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8D7D7C47-627D-5DA8-031C-8CF285C09D05}"/>
              </a:ext>
            </a:extLst>
          </p:cNvPr>
          <p:cNvSpPr>
            <a:spLocks noGrp="1"/>
          </p:cNvSpPr>
          <p:nvPr>
            <p:ph type="dt" sz="half" idx="26"/>
          </p:nvPr>
        </p:nvSpPr>
        <p:spPr>
          <a:xfrm>
            <a:off x="9984296" y="6355080"/>
            <a:ext cx="1764792" cy="137160"/>
          </a:xfrm>
        </p:spPr>
        <p:txBody>
          <a:bodyPr vert="horz" lIns="0" tIns="0" rIns="0" bIns="0" rtlCol="0" anchor="b" anchorCtr="0"/>
          <a:lstStyle>
            <a:lvl1pPr algn="r">
              <a:defRPr lang="en-GB" smtClean="0"/>
            </a:lvl1pPr>
          </a:lstStyle>
          <a:p>
            <a:fld id="{1D2DC19D-DFB7-4718-9A41-53B22BF25058}" type="datetime7">
              <a:rPr lang="en-US" smtClean="0"/>
              <a:t>Dec-25</a:t>
            </a:fld>
            <a:endParaRPr lang="en-GB" dirty="0"/>
          </a:p>
        </p:txBody>
      </p:sp>
      <p:sp>
        <p:nvSpPr>
          <p:cNvPr id="3" name="Footer Placeholder 2">
            <a:extLst>
              <a:ext uri="{FF2B5EF4-FFF2-40B4-BE49-F238E27FC236}">
                <a16:creationId xmlns:a16="http://schemas.microsoft.com/office/drawing/2014/main" id="{8345FDAE-8C32-CCA3-936D-207B3957ADC3}"/>
              </a:ext>
            </a:extLst>
          </p:cNvPr>
          <p:cNvSpPr>
            <a:spLocks noGrp="1"/>
          </p:cNvSpPr>
          <p:nvPr>
            <p:ph type="ftr" sz="quarter" idx="27"/>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3C713748-BE5C-0BC9-D788-FCA970291B01}"/>
              </a:ext>
            </a:extLst>
          </p:cNvPr>
          <p:cNvSpPr>
            <a:spLocks noGrp="1"/>
          </p:cNvSpPr>
          <p:nvPr>
            <p:ph type="sldNum" sz="quarter" idx="28"/>
          </p:nvPr>
        </p:nvSpPr>
        <p:spPr>
          <a:xfrm>
            <a:off x="9984296" y="6492240"/>
            <a:ext cx="1764792" cy="137160"/>
          </a:xfrm>
        </p:spPr>
        <p:txBody>
          <a:bodyPr vert="horz" lIns="0" tIns="0" rIns="0" bIns="0" rtlCol="0" anchor="b" anchorCtr="0">
            <a:noAutofit/>
          </a:bodyPr>
          <a:lstStyle>
            <a:lvl1pPr algn="r">
              <a:defRPr lang="en-GB" smtClean="0"/>
            </a:lvl1pPr>
          </a:lstStyle>
          <a:p>
            <a:fld id="{4D568303-24EA-4547-AFE5-F983D7C61C24}" type="slidenum">
              <a:rPr lang="en-GB" smtClean="0"/>
              <a:pPr/>
              <a:t>‹#›</a:t>
            </a:fld>
            <a:endParaRPr lang="en-GB"/>
          </a:p>
        </p:txBody>
      </p:sp>
    </p:spTree>
    <p:extLst>
      <p:ext uri="{BB962C8B-B14F-4D97-AF65-F5344CB8AC3E}">
        <p14:creationId xmlns:p14="http://schemas.microsoft.com/office/powerpoint/2010/main" val="3135428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Team Images - Subtitle">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20" name="Subtitle 2">
            <a:extLst>
              <a:ext uri="{FF2B5EF4-FFF2-40B4-BE49-F238E27FC236}">
                <a16:creationId xmlns:a16="http://schemas.microsoft.com/office/drawing/2014/main" id="{5194D818-D8E8-5342-BDE8-319BC1FCE4A9}"/>
              </a:ext>
            </a:extLst>
          </p:cNvPr>
          <p:cNvSpPr>
            <a:spLocks noGrp="1"/>
          </p:cNvSpPr>
          <p:nvPr>
            <p:ph type="subTitle" idx="2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28" name="Picture Placeholder 2">
            <a:extLst>
              <a:ext uri="{FF2B5EF4-FFF2-40B4-BE49-F238E27FC236}">
                <a16:creationId xmlns:a16="http://schemas.microsoft.com/office/drawing/2014/main" id="{136A12B2-03B5-4BC2-942B-CDF222899B39}"/>
              </a:ext>
            </a:extLst>
          </p:cNvPr>
          <p:cNvSpPr>
            <a:spLocks noGrp="1" noChangeAspect="1"/>
          </p:cNvSpPr>
          <p:nvPr>
            <p:ph type="pic" sz="quarter" idx="13"/>
          </p:nvPr>
        </p:nvSpPr>
        <p:spPr>
          <a:xfrm>
            <a:off x="442911"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29" name="Picture Placeholder 3">
            <a:extLst>
              <a:ext uri="{FF2B5EF4-FFF2-40B4-BE49-F238E27FC236}">
                <a16:creationId xmlns:a16="http://schemas.microsoft.com/office/drawing/2014/main" id="{19698F39-9E08-4628-9EAA-9DFB91AB41F4}"/>
              </a:ext>
            </a:extLst>
          </p:cNvPr>
          <p:cNvSpPr>
            <a:spLocks noGrp="1" noChangeAspect="1"/>
          </p:cNvSpPr>
          <p:nvPr>
            <p:ph type="pic" sz="quarter" idx="15"/>
          </p:nvPr>
        </p:nvSpPr>
        <p:spPr>
          <a:xfrm>
            <a:off x="3359638"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30" name="Picture Placeholder 4">
            <a:extLst>
              <a:ext uri="{FF2B5EF4-FFF2-40B4-BE49-F238E27FC236}">
                <a16:creationId xmlns:a16="http://schemas.microsoft.com/office/drawing/2014/main" id="{19DD7D57-3E24-4739-9180-648AACAD80CD}"/>
              </a:ext>
            </a:extLst>
          </p:cNvPr>
          <p:cNvSpPr>
            <a:spLocks noGrp="1" noChangeAspect="1"/>
          </p:cNvSpPr>
          <p:nvPr>
            <p:ph type="pic" sz="quarter" idx="17"/>
          </p:nvPr>
        </p:nvSpPr>
        <p:spPr>
          <a:xfrm>
            <a:off x="6276363"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31" name="Picture Placeholder 5">
            <a:extLst>
              <a:ext uri="{FF2B5EF4-FFF2-40B4-BE49-F238E27FC236}">
                <a16:creationId xmlns:a16="http://schemas.microsoft.com/office/drawing/2014/main" id="{C238DBFC-D359-4AE7-953F-513D1249339E}"/>
              </a:ext>
            </a:extLst>
          </p:cNvPr>
          <p:cNvSpPr>
            <a:spLocks noGrp="1" noChangeAspect="1"/>
          </p:cNvSpPr>
          <p:nvPr>
            <p:ph type="pic" sz="quarter" idx="19"/>
          </p:nvPr>
        </p:nvSpPr>
        <p:spPr>
          <a:xfrm>
            <a:off x="9193088" y="2103120"/>
            <a:ext cx="1325880" cy="132588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32" name="Content Placeholder 2">
            <a:extLst>
              <a:ext uri="{FF2B5EF4-FFF2-40B4-BE49-F238E27FC236}">
                <a16:creationId xmlns:a16="http://schemas.microsoft.com/office/drawing/2014/main" id="{F75EAC27-A3D9-42D2-B8B6-307439DE0C9C}"/>
              </a:ext>
            </a:extLst>
          </p:cNvPr>
          <p:cNvSpPr>
            <a:spLocks noGrp="1"/>
          </p:cNvSpPr>
          <p:nvPr>
            <p:ph sz="quarter" idx="22" hasCustomPrompt="1"/>
          </p:nvPr>
        </p:nvSpPr>
        <p:spPr>
          <a:xfrm>
            <a:off x="44723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3" name="Content Placeholder 3">
            <a:extLst>
              <a:ext uri="{FF2B5EF4-FFF2-40B4-BE49-F238E27FC236}">
                <a16:creationId xmlns:a16="http://schemas.microsoft.com/office/drawing/2014/main" id="{8B897F92-3121-4E86-B159-DB3A78790D25}"/>
              </a:ext>
            </a:extLst>
          </p:cNvPr>
          <p:cNvSpPr>
            <a:spLocks noGrp="1"/>
          </p:cNvSpPr>
          <p:nvPr>
            <p:ph sz="quarter" idx="23" hasCustomPrompt="1"/>
          </p:nvPr>
        </p:nvSpPr>
        <p:spPr>
          <a:xfrm>
            <a:off x="335963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4" name="Content Placeholder 4">
            <a:extLst>
              <a:ext uri="{FF2B5EF4-FFF2-40B4-BE49-F238E27FC236}">
                <a16:creationId xmlns:a16="http://schemas.microsoft.com/office/drawing/2014/main" id="{91ECA7E9-EB6F-4C5F-9E75-057DD0429E43}"/>
              </a:ext>
            </a:extLst>
          </p:cNvPr>
          <p:cNvSpPr>
            <a:spLocks noGrp="1"/>
          </p:cNvSpPr>
          <p:nvPr>
            <p:ph sz="quarter" idx="24" hasCustomPrompt="1"/>
          </p:nvPr>
        </p:nvSpPr>
        <p:spPr>
          <a:xfrm>
            <a:off x="627636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35" name="Content Placeholder 5">
            <a:extLst>
              <a:ext uri="{FF2B5EF4-FFF2-40B4-BE49-F238E27FC236}">
                <a16:creationId xmlns:a16="http://schemas.microsoft.com/office/drawing/2014/main" id="{364D15F8-8EEC-45CD-98E7-4DEE5949D11A}"/>
              </a:ext>
            </a:extLst>
          </p:cNvPr>
          <p:cNvSpPr>
            <a:spLocks noGrp="1"/>
          </p:cNvSpPr>
          <p:nvPr>
            <p:ph sz="quarter" idx="25" hasCustomPrompt="1"/>
          </p:nvPr>
        </p:nvSpPr>
        <p:spPr>
          <a:xfrm>
            <a:off x="919308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0CFB7F1F-F577-8E5C-7649-389750105CA3}"/>
              </a:ext>
            </a:extLst>
          </p:cNvPr>
          <p:cNvSpPr>
            <a:spLocks noGrp="1"/>
          </p:cNvSpPr>
          <p:nvPr>
            <p:ph type="dt" sz="half" idx="27"/>
          </p:nvPr>
        </p:nvSpPr>
        <p:spPr>
          <a:xfrm>
            <a:off x="9984296" y="6355080"/>
            <a:ext cx="1764792" cy="137160"/>
          </a:xfrm>
        </p:spPr>
        <p:txBody>
          <a:bodyPr vert="horz" lIns="0" tIns="0" rIns="0" bIns="0" rtlCol="0" anchor="b" anchorCtr="0"/>
          <a:lstStyle>
            <a:lvl1pPr algn="r">
              <a:defRPr lang="en-GB" smtClean="0"/>
            </a:lvl1pPr>
          </a:lstStyle>
          <a:p>
            <a:fld id="{F9D84526-B380-46E9-B496-20BF33FB9AB4}" type="datetime7">
              <a:rPr lang="en-US" smtClean="0"/>
              <a:t>Dec-25</a:t>
            </a:fld>
            <a:endParaRPr lang="en-GB" dirty="0"/>
          </a:p>
        </p:txBody>
      </p:sp>
      <p:sp>
        <p:nvSpPr>
          <p:cNvPr id="3" name="Footer Placeholder 2">
            <a:extLst>
              <a:ext uri="{FF2B5EF4-FFF2-40B4-BE49-F238E27FC236}">
                <a16:creationId xmlns:a16="http://schemas.microsoft.com/office/drawing/2014/main" id="{1D4397FD-2E4B-59ED-D751-428DCDF3C807}"/>
              </a:ext>
            </a:extLst>
          </p:cNvPr>
          <p:cNvSpPr>
            <a:spLocks noGrp="1"/>
          </p:cNvSpPr>
          <p:nvPr>
            <p:ph type="ftr" sz="quarter" idx="2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4" name="Slide Number Placeholder 3">
            <a:extLst>
              <a:ext uri="{FF2B5EF4-FFF2-40B4-BE49-F238E27FC236}">
                <a16:creationId xmlns:a16="http://schemas.microsoft.com/office/drawing/2014/main" id="{1251CF8E-FC10-2F3F-C1F7-57357EA8AFFF}"/>
              </a:ext>
            </a:extLst>
          </p:cNvPr>
          <p:cNvSpPr>
            <a:spLocks noGrp="1"/>
          </p:cNvSpPr>
          <p:nvPr>
            <p:ph type="sldNum" sz="quarter" idx="29"/>
          </p:nvPr>
        </p:nvSpPr>
        <p:spPr>
          <a:xfrm>
            <a:off x="9984296" y="6492240"/>
            <a:ext cx="1764792" cy="137160"/>
          </a:xfrm>
        </p:spPr>
        <p:txBody>
          <a:bodyPr vert="horz" lIns="0" tIns="0" rIns="0" bIns="0" rtlCol="0" anchor="b" anchorCtr="0">
            <a:noAutofit/>
          </a:bodyPr>
          <a:lstStyle>
            <a:lvl1pPr algn="r">
              <a:defRPr lang="en-GB" smtClean="0"/>
            </a:lvl1pPr>
          </a:lstStyle>
          <a:p>
            <a:fld id="{08A92AD1-58ED-4F23-A908-8C23570CF53E}" type="slidenum">
              <a:rPr lang="en-GB" smtClean="0"/>
              <a:pPr/>
              <a:t>‹#›</a:t>
            </a:fld>
            <a:endParaRPr lang="en-GB"/>
          </a:p>
        </p:txBody>
      </p:sp>
    </p:spTree>
    <p:extLst>
      <p:ext uri="{BB962C8B-B14F-4D97-AF65-F5344CB8AC3E}">
        <p14:creationId xmlns:p14="http://schemas.microsoft.com/office/powerpoint/2010/main" val="39067602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idx="1" hasCustomPrompt="1"/>
          </p:nvPr>
        </p:nvSpPr>
        <p:spPr>
          <a:xfrm>
            <a:off x="442914"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en-GB" dirty="0"/>
              <a:t>Click icon to add chart</a:t>
            </a:r>
          </a:p>
        </p:txBody>
      </p:sp>
      <p:sp>
        <p:nvSpPr>
          <p:cNvPr id="2" name="Date Placeholder 1">
            <a:extLst>
              <a:ext uri="{FF2B5EF4-FFF2-40B4-BE49-F238E27FC236}">
                <a16:creationId xmlns:a16="http://schemas.microsoft.com/office/drawing/2014/main" id="{62EB489C-F43C-A87F-96E6-8E5D614A1F06}"/>
              </a:ext>
            </a:extLst>
          </p:cNvPr>
          <p:cNvSpPr>
            <a:spLocks noGrp="1"/>
          </p:cNvSpPr>
          <p:nvPr>
            <p:ph type="dt" sz="half" idx="14"/>
          </p:nvPr>
        </p:nvSpPr>
        <p:spPr>
          <a:xfrm>
            <a:off x="9984296" y="6355080"/>
            <a:ext cx="1764792" cy="137160"/>
          </a:xfrm>
        </p:spPr>
        <p:txBody>
          <a:bodyPr vert="horz" lIns="0" tIns="0" rIns="0" bIns="0" rtlCol="0" anchor="b" anchorCtr="0"/>
          <a:lstStyle>
            <a:lvl1pPr algn="r">
              <a:defRPr lang="en-GB" smtClean="0"/>
            </a:lvl1pPr>
          </a:lstStyle>
          <a:p>
            <a:fld id="{DDE67363-CA39-45C5-B5BC-2582B1BCBD47}" type="datetime7">
              <a:rPr lang="en-US" smtClean="0"/>
              <a:t>Dec-25</a:t>
            </a:fld>
            <a:endParaRPr lang="en-GB" dirty="0"/>
          </a:p>
        </p:txBody>
      </p:sp>
      <p:sp>
        <p:nvSpPr>
          <p:cNvPr id="4" name="Footer Placeholder 3">
            <a:extLst>
              <a:ext uri="{FF2B5EF4-FFF2-40B4-BE49-F238E27FC236}">
                <a16:creationId xmlns:a16="http://schemas.microsoft.com/office/drawing/2014/main" id="{6CB2B4F3-212C-9972-00FE-0118D8572744}"/>
              </a:ext>
            </a:extLst>
          </p:cNvPr>
          <p:cNvSpPr>
            <a:spLocks noGrp="1"/>
          </p:cNvSpPr>
          <p:nvPr>
            <p:ph type="ftr" sz="quarter" idx="1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0B6662D0-EA45-CA9F-9914-9C557A7CEBD8}"/>
              </a:ext>
            </a:extLst>
          </p:cNvPr>
          <p:cNvSpPr>
            <a:spLocks noGrp="1"/>
          </p:cNvSpPr>
          <p:nvPr>
            <p:ph type="sldNum" sz="quarter" idx="16"/>
          </p:nvPr>
        </p:nvSpPr>
        <p:spPr>
          <a:xfrm>
            <a:off x="9984296" y="6492240"/>
            <a:ext cx="1764792" cy="137160"/>
          </a:xfrm>
        </p:spPr>
        <p:txBody>
          <a:bodyPr vert="horz" lIns="0" tIns="0" rIns="0" bIns="0" rtlCol="0" anchor="b" anchorCtr="0">
            <a:noAutofit/>
          </a:bodyPr>
          <a:lstStyle>
            <a:lvl1pPr algn="r">
              <a:defRPr lang="en-GB" smtClean="0"/>
            </a:lvl1pPr>
          </a:lstStyle>
          <a:p>
            <a:fld id="{B9D012A7-6D94-4A21-8D35-35134F1DE9FB}" type="slidenum">
              <a:rPr lang="en-GB" smtClean="0"/>
              <a:pPr/>
              <a:t>‹#›</a:t>
            </a:fld>
            <a:endParaRPr lang="en-GB"/>
          </a:p>
        </p:txBody>
      </p:sp>
    </p:spTree>
    <p:extLst>
      <p:ext uri="{BB962C8B-B14F-4D97-AF65-F5344CB8AC3E}">
        <p14:creationId xmlns:p14="http://schemas.microsoft.com/office/powerpoint/2010/main" val="26282007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Column Chart - Subtitle">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7" name="Subtitle 2">
            <a:extLst>
              <a:ext uri="{FF2B5EF4-FFF2-40B4-BE49-F238E27FC236}">
                <a16:creationId xmlns:a16="http://schemas.microsoft.com/office/drawing/2014/main" id="{E168D6DA-542B-6F48-A3F4-9AAC02852C7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idx="1" hasCustomPrompt="1"/>
          </p:nvPr>
        </p:nvSpPr>
        <p:spPr>
          <a:xfrm>
            <a:off x="442914"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en-GB" dirty="0"/>
              <a:t>Click icon to add chart</a:t>
            </a:r>
          </a:p>
        </p:txBody>
      </p:sp>
      <p:sp>
        <p:nvSpPr>
          <p:cNvPr id="2" name="Date Placeholder 1">
            <a:extLst>
              <a:ext uri="{FF2B5EF4-FFF2-40B4-BE49-F238E27FC236}">
                <a16:creationId xmlns:a16="http://schemas.microsoft.com/office/drawing/2014/main" id="{E6ABEF58-DFC7-D506-A52B-A8ABA1A636BE}"/>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12DADE14-5683-4754-9E2D-7F119320717F}" type="datetime7">
              <a:rPr lang="en-US" smtClean="0"/>
              <a:t>Dec-25</a:t>
            </a:fld>
            <a:endParaRPr lang="en-GB" dirty="0"/>
          </a:p>
        </p:txBody>
      </p:sp>
      <p:sp>
        <p:nvSpPr>
          <p:cNvPr id="4" name="Footer Placeholder 3">
            <a:extLst>
              <a:ext uri="{FF2B5EF4-FFF2-40B4-BE49-F238E27FC236}">
                <a16:creationId xmlns:a16="http://schemas.microsoft.com/office/drawing/2014/main" id="{B74A5207-C033-EB84-5923-3F6CF5217B92}"/>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8A0C94C4-ACD9-862C-32F8-1D377D918EE0}"/>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456E892C-FCFA-4519-9C09-9596BE52A6F5}" type="slidenum">
              <a:rPr lang="en-GB" smtClean="0"/>
              <a:pPr/>
              <a:t>‹#›</a:t>
            </a:fld>
            <a:endParaRPr lang="en-GB"/>
          </a:p>
        </p:txBody>
      </p:sp>
    </p:spTree>
    <p:extLst>
      <p:ext uri="{BB962C8B-B14F-4D97-AF65-F5344CB8AC3E}">
        <p14:creationId xmlns:p14="http://schemas.microsoft.com/office/powerpoint/2010/main" val="14868780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Column Chart Dark">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p:txBody>
          <a:bodyPr/>
          <a:lstStyle>
            <a:lvl1pPr>
              <a:defRPr>
                <a:solidFill>
                  <a:schemeClr val="tx1"/>
                </a:solidFill>
              </a:defRPr>
            </a:lvl1pPr>
          </a:lstStyle>
          <a:p>
            <a:r>
              <a:rPr lang="en-GB" dirty="0"/>
              <a:t>[Slide title]</a:t>
            </a:r>
          </a:p>
        </p:txBody>
      </p:sp>
      <p:sp>
        <p:nvSpPr>
          <p:cNvPr id="3" name="Content Placeholder 2"/>
          <p:cNvSpPr>
            <a:spLocks noGrp="1"/>
          </p:cNvSpPr>
          <p:nvPr>
            <p:ph idx="1" hasCustomPrompt="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en-GB" dirty="0"/>
              <a:t>Click icon to add chart</a:t>
            </a:r>
          </a:p>
        </p:txBody>
      </p:sp>
      <p:sp>
        <p:nvSpPr>
          <p:cNvPr id="2" name="Date Placeholder 1">
            <a:extLst>
              <a:ext uri="{FF2B5EF4-FFF2-40B4-BE49-F238E27FC236}">
                <a16:creationId xmlns:a16="http://schemas.microsoft.com/office/drawing/2014/main" id="{495523C2-8DAE-E31C-0D26-6433D93ED53A}"/>
              </a:ext>
            </a:extLst>
          </p:cNvPr>
          <p:cNvSpPr>
            <a:spLocks noGrp="1"/>
          </p:cNvSpPr>
          <p:nvPr>
            <p:ph type="dt" sz="half" idx="14"/>
          </p:nvPr>
        </p:nvSpPr>
        <p:spPr>
          <a:xfrm>
            <a:off x="9984296" y="6355080"/>
            <a:ext cx="1764792" cy="137160"/>
          </a:xfrm>
        </p:spPr>
        <p:txBody>
          <a:bodyPr vert="horz" lIns="0" tIns="0" rIns="0" bIns="0" rtlCol="0" anchor="b" anchorCtr="0"/>
          <a:lstStyle>
            <a:lvl1pPr algn="r">
              <a:defRPr lang="en-GB" smtClean="0"/>
            </a:lvl1pPr>
          </a:lstStyle>
          <a:p>
            <a:fld id="{159712A2-5809-42DA-A168-95F03C8CEB7B}" type="datetime7">
              <a:rPr lang="en-US" smtClean="0"/>
              <a:t>Dec-25</a:t>
            </a:fld>
            <a:endParaRPr lang="en-GB" dirty="0"/>
          </a:p>
        </p:txBody>
      </p:sp>
      <p:sp>
        <p:nvSpPr>
          <p:cNvPr id="4" name="Footer Placeholder 3">
            <a:extLst>
              <a:ext uri="{FF2B5EF4-FFF2-40B4-BE49-F238E27FC236}">
                <a16:creationId xmlns:a16="http://schemas.microsoft.com/office/drawing/2014/main" id="{2AD7B7F3-4969-9581-0411-C4A3EF3FE5C1}"/>
              </a:ext>
            </a:extLst>
          </p:cNvPr>
          <p:cNvSpPr>
            <a:spLocks noGrp="1"/>
          </p:cNvSpPr>
          <p:nvPr>
            <p:ph type="ftr" sz="quarter" idx="1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E9338081-51DB-95E2-8244-ED389B9B23BD}"/>
              </a:ext>
            </a:extLst>
          </p:cNvPr>
          <p:cNvSpPr>
            <a:spLocks noGrp="1"/>
          </p:cNvSpPr>
          <p:nvPr>
            <p:ph type="sldNum" sz="quarter" idx="16"/>
          </p:nvPr>
        </p:nvSpPr>
        <p:spPr>
          <a:xfrm>
            <a:off x="9984296" y="6492240"/>
            <a:ext cx="1764792" cy="137160"/>
          </a:xfrm>
        </p:spPr>
        <p:txBody>
          <a:bodyPr vert="horz" lIns="0" tIns="0" rIns="0" bIns="0" rtlCol="0" anchor="b" anchorCtr="0">
            <a:noAutofit/>
          </a:bodyPr>
          <a:lstStyle>
            <a:lvl1pPr algn="r">
              <a:defRPr lang="en-GB" smtClean="0"/>
            </a:lvl1pPr>
          </a:lstStyle>
          <a:p>
            <a:fld id="{B8EB1044-41B5-46DC-A926-AA3713E9920A}" type="slidenum">
              <a:rPr lang="en-GB" smtClean="0"/>
              <a:pPr/>
              <a:t>‹#›</a:t>
            </a:fld>
            <a:endParaRPr lang="en-GB"/>
          </a:p>
        </p:txBody>
      </p:sp>
    </p:spTree>
    <p:extLst>
      <p:ext uri="{BB962C8B-B14F-4D97-AF65-F5344CB8AC3E}">
        <p14:creationId xmlns:p14="http://schemas.microsoft.com/office/powerpoint/2010/main" val="2872082282"/>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[Slide title]</a:t>
            </a:r>
          </a:p>
        </p:txBody>
      </p:sp>
      <p:sp>
        <p:nvSpPr>
          <p:cNvPr id="3" name="Date Placeholder 2">
            <a:extLst>
              <a:ext uri="{FF2B5EF4-FFF2-40B4-BE49-F238E27FC236}">
                <a16:creationId xmlns:a16="http://schemas.microsoft.com/office/drawing/2014/main" id="{42331237-1F11-B6CD-F529-19E9DBDD3C4F}"/>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B205A5C6-C94A-4568-A90B-6D179BF85459}" type="datetime7">
              <a:rPr lang="en-US" smtClean="0"/>
              <a:t>Dec-25</a:t>
            </a:fld>
            <a:endParaRPr lang="en-GB" dirty="0"/>
          </a:p>
        </p:txBody>
      </p:sp>
      <p:sp>
        <p:nvSpPr>
          <p:cNvPr id="4" name="Footer Placeholder 3">
            <a:extLst>
              <a:ext uri="{FF2B5EF4-FFF2-40B4-BE49-F238E27FC236}">
                <a16:creationId xmlns:a16="http://schemas.microsoft.com/office/drawing/2014/main" id="{FE7C04FD-1B1F-BF4C-089D-CD5C424006FD}"/>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F87E40D7-BC9D-BBB4-FE5A-C740FBC01108}"/>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9310C1F8-EB8B-4F0B-8FFB-05547660D45B}" type="slidenum">
              <a:rPr lang="en-GB" smtClean="0"/>
              <a:pPr/>
              <a:t>‹#›</a:t>
            </a:fld>
            <a:endParaRPr lang="en-GB"/>
          </a:p>
        </p:txBody>
      </p:sp>
    </p:spTree>
    <p:extLst>
      <p:ext uri="{BB962C8B-B14F-4D97-AF65-F5344CB8AC3E}">
        <p14:creationId xmlns:p14="http://schemas.microsoft.com/office/powerpoint/2010/main" val="34684933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67C2D-FE7C-FA96-DA46-2B567EA68555}"/>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623D7368-E283-44BB-80D9-4EBA01341786}" type="datetime7">
              <a:rPr lang="en-US" smtClean="0"/>
              <a:t>Dec-25</a:t>
            </a:fld>
            <a:endParaRPr lang="en-GB" dirty="0"/>
          </a:p>
        </p:txBody>
      </p:sp>
      <p:sp>
        <p:nvSpPr>
          <p:cNvPr id="3" name="Footer Placeholder 2">
            <a:extLst>
              <a:ext uri="{FF2B5EF4-FFF2-40B4-BE49-F238E27FC236}">
                <a16:creationId xmlns:a16="http://schemas.microsoft.com/office/drawing/2014/main" id="{55133295-0BDB-7167-6040-8ED0B0EFB937}"/>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4" name="Slide Number Placeholder 3">
            <a:extLst>
              <a:ext uri="{FF2B5EF4-FFF2-40B4-BE49-F238E27FC236}">
                <a16:creationId xmlns:a16="http://schemas.microsoft.com/office/drawing/2014/main" id="{529BCD84-6040-7981-B638-B556C806C8A4}"/>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6A9684C3-C484-46CD-8794-1ECB75FFF233}" type="slidenum">
              <a:rPr lang="en-GB" smtClean="0"/>
              <a:pPr/>
              <a:t>‹#›</a:t>
            </a:fld>
            <a:endParaRPr lang="en-GB"/>
          </a:p>
        </p:txBody>
      </p:sp>
    </p:spTree>
    <p:extLst>
      <p:ext uri="{BB962C8B-B14F-4D97-AF65-F5344CB8AC3E}">
        <p14:creationId xmlns:p14="http://schemas.microsoft.com/office/powerpoint/2010/main" val="125826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816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fographic and Chart">
    <p:spTree>
      <p:nvGrpSpPr>
        <p:cNvPr id="1" name=""/>
        <p:cNvGrpSpPr/>
        <p:nvPr/>
      </p:nvGrpSpPr>
      <p:grpSpPr>
        <a:xfrm>
          <a:off x="0" y="0"/>
          <a:ext cx="0" cy="0"/>
          <a:chOff x="0" y="0"/>
          <a:chExt cx="0" cy="0"/>
        </a:xfrm>
      </p:grpSpPr>
      <p:sp>
        <p:nvSpPr>
          <p:cNvPr id="5" name="Title 1"/>
          <p:cNvSpPr>
            <a:spLocks noGrp="1"/>
          </p:cNvSpPr>
          <p:nvPr>
            <p:ph type="title" hasCustomPrompt="1"/>
          </p:nvPr>
        </p:nvSpPr>
        <p:spPr/>
        <p:txBody>
          <a:bodyPr/>
          <a:lstStyle>
            <a:lvl1pPr>
              <a:defRPr/>
            </a:lvl1pPr>
          </a:lstStyle>
          <a:p>
            <a:r>
              <a:rPr lang="en-GB" dirty="0"/>
              <a:t>[Slide title]</a:t>
            </a:r>
          </a:p>
        </p:txBody>
      </p:sp>
      <p:sp>
        <p:nvSpPr>
          <p:cNvPr id="8" name="Rectangle 7"/>
          <p:cNvSpPr/>
          <p:nvPr/>
        </p:nvSpPr>
        <p:spPr bwMode="hidden">
          <a:xfrm>
            <a:off x="0" y="2103438"/>
            <a:ext cx="3971925" cy="4068762"/>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9"/>
          <p:cNvSpPr>
            <a:spLocks noGrp="1"/>
          </p:cNvSpPr>
          <p:nvPr>
            <p:ph type="body" sz="quarter" idx="14" hasCustomPrompt="1"/>
          </p:nvPr>
        </p:nvSpPr>
        <p:spPr>
          <a:xfrm>
            <a:off x="360370" y="2377440"/>
            <a:ext cx="3611880" cy="1737360"/>
          </a:xfrm>
        </p:spPr>
        <p:txBody>
          <a:bodyPr tIns="0" bIns="0" anchor="t" anchorCtr="0"/>
          <a:lstStyle>
            <a:lvl1pPr>
              <a:lnSpc>
                <a:spcPct val="80000"/>
              </a:lnSpc>
              <a:spcBef>
                <a:spcPts val="0"/>
              </a:spcBef>
              <a:spcAft>
                <a:spcPts val="0"/>
              </a:spcAft>
              <a:defRPr sz="13600" b="1" spc="-100" baseline="0">
                <a:solidFill>
                  <a:schemeClr val="bg1"/>
                </a:solidFill>
              </a:defRPr>
            </a:lvl1pPr>
          </a:lstStyle>
          <a:p>
            <a:pPr lvl="0"/>
            <a:r>
              <a:rPr lang="en-GB" dirty="0"/>
              <a:t>00%</a:t>
            </a:r>
          </a:p>
        </p:txBody>
      </p:sp>
      <p:sp>
        <p:nvSpPr>
          <p:cNvPr id="3" name="Content Placeholder 2"/>
          <p:cNvSpPr>
            <a:spLocks noGrp="1"/>
          </p:cNvSpPr>
          <p:nvPr>
            <p:ph idx="1" hasCustomPrompt="1"/>
          </p:nvPr>
        </p:nvSpPr>
        <p:spPr>
          <a:xfrm>
            <a:off x="442914" y="3931920"/>
            <a:ext cx="3328986" cy="2061784"/>
          </a:xfrm>
        </p:spPr>
        <p:txBody>
          <a:bodyPr/>
          <a:lstStyle>
            <a:lvl1pPr>
              <a:lnSpc>
                <a:spcPct val="100000"/>
              </a:lnSpc>
              <a:spcBef>
                <a:spcPts val="0"/>
              </a:spcBef>
              <a:spcAft>
                <a:spcPts val="0"/>
              </a:spcAft>
              <a:defRPr sz="1600" b="0">
                <a:solidFill>
                  <a:schemeClr val="bg1"/>
                </a:solidFill>
              </a:defRPr>
            </a:lvl1pPr>
            <a:lvl2pPr marL="182880" indent="-182880">
              <a:lnSpc>
                <a:spcPct val="100000"/>
              </a:lnSpc>
              <a:spcBef>
                <a:spcPts val="0"/>
              </a:spcBef>
              <a:spcAft>
                <a:spcPts val="0"/>
              </a:spcAft>
              <a:buFont typeface="Arial" panose="020B0604020202020204" pitchFamily="34" charset="0"/>
              <a:buChar char="•"/>
              <a:defRPr b="0">
                <a:solidFill>
                  <a:schemeClr val="bg1"/>
                </a:solidFill>
              </a:defRPr>
            </a:lvl2pPr>
            <a:lvl3pPr marL="365760" indent="-182880">
              <a:lnSpc>
                <a:spcPct val="100000"/>
              </a:lnSpc>
              <a:spcBef>
                <a:spcPts val="0"/>
              </a:spcBef>
              <a:spcAft>
                <a:spcPts val="0"/>
              </a:spcAft>
              <a:buFont typeface="Arial" panose="020B0604020202020204" pitchFamily="34" charset="0"/>
              <a:buChar char="–"/>
              <a:defRPr b="0">
                <a:solidFill>
                  <a:schemeClr val="bg1"/>
                </a:solidFill>
              </a:defRPr>
            </a:lvl3pPr>
            <a:lvl4pPr marL="548640" indent="-182880">
              <a:lnSpc>
                <a:spcPct val="100000"/>
              </a:lnSpc>
              <a:spcBef>
                <a:spcPts val="0"/>
              </a:spcBef>
              <a:spcAft>
                <a:spcPts val="0"/>
              </a:spcAft>
              <a:buFont typeface="Arial" panose="020B0604020202020204" pitchFamily="34" charset="0"/>
              <a:buChar char="•"/>
              <a:defRPr b="0">
                <a:solidFill>
                  <a:schemeClr val="bg1"/>
                </a:solidFill>
              </a:defRPr>
            </a:lvl4pPr>
            <a:lvl5pPr marL="731520" indent="-182880">
              <a:lnSpc>
                <a:spcPct val="100000"/>
              </a:lnSpc>
              <a:spcBef>
                <a:spcPts val="0"/>
              </a:spcBef>
              <a:spcAft>
                <a:spcPts val="0"/>
              </a:spcAft>
              <a:buFont typeface="Arial" panose="020B0604020202020204" pitchFamily="34" charset="0"/>
              <a:buChar char="–"/>
              <a:defRPr b="0">
                <a:solidFill>
                  <a:schemeClr val="bg1"/>
                </a:solidFill>
              </a:defRPr>
            </a:lvl5pPr>
            <a:lvl6pPr marL="914400" indent="-182880">
              <a:spcBef>
                <a:spcPts val="0"/>
              </a:spcBef>
              <a:buFont typeface="Arial" panose="020B0604020202020204" pitchFamily="34" charset="0"/>
              <a:buChar char="•"/>
              <a:defRPr>
                <a:solidFill>
                  <a:schemeClr val="bg1"/>
                </a:solidFill>
              </a:defRPr>
            </a:lvl6pPr>
            <a:lvl7pPr marL="1097280" indent="-182880">
              <a:spcBef>
                <a:spcPts val="0"/>
              </a:spcBef>
              <a:buFont typeface="Arial" panose="020B0604020202020204" pitchFamily="34" charset="0"/>
              <a:buChar char="–"/>
              <a:defRPr>
                <a:solidFill>
                  <a:schemeClr val="bg1"/>
                </a:solidFill>
              </a:defRPr>
            </a:lvl7pPr>
            <a:lvl8pPr marL="1280160" indent="-182880">
              <a:spcBef>
                <a:spcPts val="0"/>
              </a:spcBef>
              <a:buFont typeface="Arial" panose="020B0604020202020204" pitchFamily="34" charset="0"/>
              <a:buChar char="•"/>
              <a:defRPr>
                <a:solidFill>
                  <a:schemeClr val="bg1"/>
                </a:solidFill>
              </a:defRPr>
            </a:lvl8pPr>
            <a:lvl9pPr marL="1463040" indent="-182880">
              <a:spcBef>
                <a:spcPts val="0"/>
              </a:spcBef>
              <a:buFont typeface="Arial" panose="020B0604020202020204" pitchFamily="34" charset="0"/>
              <a:buChar char="–"/>
              <a:defRPr>
                <a:solidFill>
                  <a:schemeClr val="bg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hart Placeholder 8"/>
          <p:cNvSpPr>
            <a:spLocks noGrp="1"/>
          </p:cNvSpPr>
          <p:nvPr>
            <p:ph type="chart" sz="quarter" idx="13"/>
          </p:nvPr>
        </p:nvSpPr>
        <p:spPr>
          <a:xfrm>
            <a:off x="4327525" y="2095500"/>
            <a:ext cx="7421563" cy="4076699"/>
          </a:xfrm>
        </p:spPr>
        <p:txBody>
          <a:bodyPr anchor="ctr" anchorCtr="0"/>
          <a:lstStyle>
            <a:lvl1pPr algn="ctr">
              <a:defRPr sz="1200" b="0">
                <a:solidFill>
                  <a:schemeClr val="tx1"/>
                </a:solidFill>
              </a:defRPr>
            </a:lvl1pPr>
          </a:lstStyle>
          <a:p>
            <a:r>
              <a:rPr lang="en-GB" dirty="0"/>
              <a:t>Click icon to add chart</a:t>
            </a:r>
          </a:p>
        </p:txBody>
      </p:sp>
      <p:sp>
        <p:nvSpPr>
          <p:cNvPr id="2" name="Date Placeholder 1">
            <a:extLst>
              <a:ext uri="{FF2B5EF4-FFF2-40B4-BE49-F238E27FC236}">
                <a16:creationId xmlns:a16="http://schemas.microsoft.com/office/drawing/2014/main" id="{D90A026D-28A1-22FA-E05B-BC4E3E1E025A}"/>
              </a:ext>
            </a:extLst>
          </p:cNvPr>
          <p:cNvSpPr>
            <a:spLocks noGrp="1"/>
          </p:cNvSpPr>
          <p:nvPr>
            <p:ph type="dt" sz="half" idx="15"/>
          </p:nvPr>
        </p:nvSpPr>
        <p:spPr>
          <a:xfrm>
            <a:off x="9984296" y="6355080"/>
            <a:ext cx="1764792" cy="137160"/>
          </a:xfrm>
        </p:spPr>
        <p:txBody>
          <a:bodyPr vert="horz" lIns="0" tIns="0" rIns="0" bIns="0" rtlCol="0" anchor="b" anchorCtr="0"/>
          <a:lstStyle>
            <a:lvl1pPr algn="r">
              <a:defRPr lang="en-GB" smtClean="0"/>
            </a:lvl1pPr>
          </a:lstStyle>
          <a:p>
            <a:fld id="{51F5D47E-C808-46A1-B982-8501A91BC42A}" type="datetime7">
              <a:rPr lang="en-US" smtClean="0"/>
              <a:t>Dec-25</a:t>
            </a:fld>
            <a:endParaRPr lang="en-GB" dirty="0"/>
          </a:p>
        </p:txBody>
      </p:sp>
      <p:sp>
        <p:nvSpPr>
          <p:cNvPr id="4" name="Footer Placeholder 3">
            <a:extLst>
              <a:ext uri="{FF2B5EF4-FFF2-40B4-BE49-F238E27FC236}">
                <a16:creationId xmlns:a16="http://schemas.microsoft.com/office/drawing/2014/main" id="{89C729C2-0C11-477B-1DC6-11882073AC1A}"/>
              </a:ext>
            </a:extLst>
          </p:cNvPr>
          <p:cNvSpPr>
            <a:spLocks noGrp="1"/>
          </p:cNvSpPr>
          <p:nvPr>
            <p:ph type="ftr" sz="quarter" idx="1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698A3A34-3BEA-7451-782D-63AB9D88C122}"/>
              </a:ext>
            </a:extLst>
          </p:cNvPr>
          <p:cNvSpPr>
            <a:spLocks noGrp="1"/>
          </p:cNvSpPr>
          <p:nvPr>
            <p:ph type="sldNum" sz="quarter" idx="17"/>
          </p:nvPr>
        </p:nvSpPr>
        <p:spPr>
          <a:xfrm>
            <a:off x="9984296" y="6492240"/>
            <a:ext cx="1764792" cy="137160"/>
          </a:xfrm>
        </p:spPr>
        <p:txBody>
          <a:bodyPr vert="horz" lIns="0" tIns="0" rIns="0" bIns="0" rtlCol="0" anchor="b" anchorCtr="0">
            <a:noAutofit/>
          </a:bodyPr>
          <a:lstStyle>
            <a:lvl1pPr algn="r">
              <a:defRPr lang="en-GB" smtClean="0"/>
            </a:lvl1pPr>
          </a:lstStyle>
          <a:p>
            <a:fld id="{5995211B-0661-4B59-B1E3-1A86380FDC56}" type="slidenum">
              <a:rPr lang="en-GB" smtClean="0"/>
              <a:pPr/>
              <a:t>‹#›</a:t>
            </a:fld>
            <a:endParaRPr lang="en-GB"/>
          </a:p>
        </p:txBody>
      </p:sp>
    </p:spTree>
    <p:extLst>
      <p:ext uri="{BB962C8B-B14F-4D97-AF65-F5344CB8AC3E}">
        <p14:creationId xmlns:p14="http://schemas.microsoft.com/office/powerpoint/2010/main" val="322068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Lines 3 Grey">
  <p:cSld name="Title Slide Lines 3 Grey">
    <p:bg>
      <p:bgPr>
        <a:solidFill>
          <a:srgbClr val="464646"/>
        </a:solidFill>
        <a:effectLst/>
      </p:bgPr>
    </p:bg>
    <p:spTree>
      <p:nvGrpSpPr>
        <p:cNvPr id="1" name="Shape 130"/>
        <p:cNvGrpSpPr/>
        <p:nvPr/>
      </p:nvGrpSpPr>
      <p:grpSpPr>
        <a:xfrm>
          <a:off x="0" y="0"/>
          <a:ext cx="0" cy="0"/>
          <a:chOff x="0" y="0"/>
          <a:chExt cx="0" cy="0"/>
        </a:xfrm>
      </p:grpSpPr>
      <p:sp>
        <p:nvSpPr>
          <p:cNvPr id="131" name="Google Shape;131;p100"/>
          <p:cNvSpPr>
            <a:spLocks noGrp="1"/>
          </p:cNvSpPr>
          <p:nvPr>
            <p:ph type="pic" idx="2"/>
          </p:nvPr>
        </p:nvSpPr>
        <p:spPr>
          <a:xfrm>
            <a:off x="9450000" y="0"/>
            <a:ext cx="2742000" cy="6858000"/>
          </a:xfrm>
          <a:prstGeom prst="rect">
            <a:avLst/>
          </a:prstGeom>
          <a:solidFill>
            <a:srgbClr val="DEDEDE"/>
          </a:solidFill>
          <a:ln>
            <a:noFill/>
          </a:ln>
        </p:spPr>
      </p:sp>
      <p:sp>
        <p:nvSpPr>
          <p:cNvPr id="132" name="Google Shape;132;p100"/>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3" name="Google Shape;133;p100"/>
          <p:cNvSpPr txBox="1">
            <a:spLocks noGrp="1"/>
          </p:cNvSpPr>
          <p:nvPr>
            <p:ph type="ctrTitle"/>
          </p:nvPr>
        </p:nvSpPr>
        <p:spPr>
          <a:xfrm>
            <a:off x="442912" y="428625"/>
            <a:ext cx="7418388" cy="2771775"/>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6000"/>
              <a:buFont typeface="Georg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00"/>
          <p:cNvSpPr txBox="1">
            <a:spLocks noGrp="1"/>
          </p:cNvSpPr>
          <p:nvPr>
            <p:ph type="subTitle" idx="1"/>
          </p:nvPr>
        </p:nvSpPr>
        <p:spPr>
          <a:xfrm>
            <a:off x="442913" y="339471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35" name="Google Shape;135;p100"/>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ntent Infographic">
    <p:spTree>
      <p:nvGrpSpPr>
        <p:cNvPr id="1" name=""/>
        <p:cNvGrpSpPr/>
        <p:nvPr/>
      </p:nvGrpSpPr>
      <p:grpSpPr>
        <a:xfrm>
          <a:off x="0" y="0"/>
          <a:ext cx="0" cy="0"/>
          <a:chOff x="0" y="0"/>
          <a:chExt cx="0" cy="0"/>
        </a:xfrm>
      </p:grpSpPr>
      <p:sp>
        <p:nvSpPr>
          <p:cNvPr id="6" name="Title 1"/>
          <p:cNvSpPr>
            <a:spLocks noGrp="1"/>
          </p:cNvSpPr>
          <p:nvPr>
            <p:ph type="title" hasCustomPrompt="1"/>
          </p:nvPr>
        </p:nvSpPr>
        <p:spPr/>
        <p:txBody>
          <a:bodyPr/>
          <a:lstStyle>
            <a:lvl1pPr>
              <a:defRPr/>
            </a:lvl1pPr>
          </a:lstStyle>
          <a:p>
            <a:r>
              <a:rPr lang="en-GB" dirty="0"/>
              <a:t>[Slide title]</a:t>
            </a:r>
          </a:p>
        </p:txBody>
      </p:sp>
      <p:sp>
        <p:nvSpPr>
          <p:cNvPr id="10" name="Text Placeholder 2"/>
          <p:cNvSpPr>
            <a:spLocks noGrp="1"/>
          </p:cNvSpPr>
          <p:nvPr>
            <p:ph type="body" sz="quarter" idx="14" hasCustomPrompt="1"/>
          </p:nvPr>
        </p:nvSpPr>
        <p:spPr>
          <a:xfrm>
            <a:off x="442913" y="2095500"/>
            <a:ext cx="3529012" cy="1333500"/>
          </a:xfrm>
        </p:spPr>
        <p:txBody>
          <a:bodyPr anchor="ctr" anchorCtr="0"/>
          <a:lstStyle>
            <a:lvl1pPr>
              <a:lnSpc>
                <a:spcPct val="100000"/>
              </a:lnSpc>
              <a:defRPr sz="8500" b="0" spc="-100" baseline="0">
                <a:solidFill>
                  <a:schemeClr val="accent3"/>
                </a:solidFill>
              </a:defRPr>
            </a:lvl1pPr>
          </a:lstStyle>
          <a:p>
            <a:pPr lvl="0"/>
            <a:r>
              <a:rPr lang="en-GB" dirty="0"/>
              <a:t>00%</a:t>
            </a:r>
          </a:p>
        </p:txBody>
      </p:sp>
      <p:sp>
        <p:nvSpPr>
          <p:cNvPr id="13" name="Text Placeholder 3"/>
          <p:cNvSpPr>
            <a:spLocks noGrp="1"/>
          </p:cNvSpPr>
          <p:nvPr>
            <p:ph type="body" sz="quarter" idx="15" hasCustomPrompt="1"/>
          </p:nvPr>
        </p:nvSpPr>
        <p:spPr>
          <a:xfrm>
            <a:off x="4327524" y="2095500"/>
            <a:ext cx="3533775" cy="1333500"/>
          </a:xfrm>
        </p:spPr>
        <p:txBody>
          <a:bodyPr anchor="ctr" anchorCtr="0"/>
          <a:lstStyle>
            <a:lvl1pPr>
              <a:lnSpc>
                <a:spcPct val="100000"/>
              </a:lnSpc>
              <a:defRPr sz="8500" b="0" spc="-100" baseline="0">
                <a:solidFill>
                  <a:schemeClr val="tx2"/>
                </a:solidFill>
              </a:defRPr>
            </a:lvl1pPr>
          </a:lstStyle>
          <a:p>
            <a:pPr lvl="0"/>
            <a:r>
              <a:rPr lang="en-GB" dirty="0"/>
              <a:t>00%</a:t>
            </a:r>
          </a:p>
        </p:txBody>
      </p:sp>
      <p:sp>
        <p:nvSpPr>
          <p:cNvPr id="14" name="Text Placeholder 4"/>
          <p:cNvSpPr>
            <a:spLocks noGrp="1"/>
          </p:cNvSpPr>
          <p:nvPr>
            <p:ph type="body" sz="quarter" idx="16" hasCustomPrompt="1"/>
          </p:nvPr>
        </p:nvSpPr>
        <p:spPr>
          <a:xfrm>
            <a:off x="8222571" y="2095500"/>
            <a:ext cx="3529012" cy="1333500"/>
          </a:xfrm>
        </p:spPr>
        <p:txBody>
          <a:bodyPr anchor="ctr" anchorCtr="0"/>
          <a:lstStyle>
            <a:lvl1pPr>
              <a:lnSpc>
                <a:spcPct val="100000"/>
              </a:lnSpc>
              <a:defRPr sz="8500" b="0" spc="-100" baseline="0">
                <a:solidFill>
                  <a:schemeClr val="accent1"/>
                </a:solidFill>
              </a:defRPr>
            </a:lvl1pPr>
          </a:lstStyle>
          <a:p>
            <a:pPr lvl="0"/>
            <a:r>
              <a:rPr lang="en-GB" dirty="0"/>
              <a:t>00%</a:t>
            </a:r>
          </a:p>
        </p:txBody>
      </p:sp>
      <p:sp>
        <p:nvSpPr>
          <p:cNvPr id="3" name="Content Placeholder 2"/>
          <p:cNvSpPr>
            <a:spLocks noGrp="1"/>
          </p:cNvSpPr>
          <p:nvPr>
            <p:ph sz="half" idx="1" hasCustomPrompt="1"/>
          </p:nvPr>
        </p:nvSpPr>
        <p:spPr>
          <a:xfrm>
            <a:off x="442913" y="3599542"/>
            <a:ext cx="3529012" cy="2578057"/>
          </a:xfrm>
        </p:spPr>
        <p:txBody>
          <a:bodyPr/>
          <a:lstStyle>
            <a:lvl1pPr>
              <a:spcBef>
                <a:spcPts val="0"/>
              </a:spcBef>
              <a:spcAft>
                <a:spcPts val="600"/>
              </a:spcAft>
              <a:defRPr>
                <a:solidFill>
                  <a:schemeClr val="accent3"/>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Content Placeholder 3">
            <a:extLst>
              <a:ext uri="{FF2B5EF4-FFF2-40B4-BE49-F238E27FC236}">
                <a16:creationId xmlns:a16="http://schemas.microsoft.com/office/drawing/2014/main" id="{904FBFED-85D0-8C43-84C6-BADD19241EDC}"/>
              </a:ext>
            </a:extLst>
          </p:cNvPr>
          <p:cNvSpPr>
            <a:spLocks noGrp="1"/>
          </p:cNvSpPr>
          <p:nvPr>
            <p:ph sz="half" idx="19" hasCustomPrompt="1"/>
          </p:nvPr>
        </p:nvSpPr>
        <p:spPr>
          <a:xfrm>
            <a:off x="4327525" y="3599542"/>
            <a:ext cx="3533775" cy="2578057"/>
          </a:xfrm>
        </p:spPr>
        <p:txBody>
          <a:bodyPr/>
          <a:lstStyle>
            <a:lvl1pPr>
              <a:spcBef>
                <a:spcPts val="0"/>
              </a:spcBef>
              <a:spcAft>
                <a:spcPts val="600"/>
              </a:spcAft>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Content Placeholder 4">
            <a:extLst>
              <a:ext uri="{FF2B5EF4-FFF2-40B4-BE49-F238E27FC236}">
                <a16:creationId xmlns:a16="http://schemas.microsoft.com/office/drawing/2014/main" id="{C7D43B0B-6C29-D449-BC95-219F98DA27E0}"/>
              </a:ext>
            </a:extLst>
          </p:cNvPr>
          <p:cNvSpPr>
            <a:spLocks noGrp="1"/>
          </p:cNvSpPr>
          <p:nvPr>
            <p:ph sz="half" idx="20" hasCustomPrompt="1"/>
          </p:nvPr>
        </p:nvSpPr>
        <p:spPr>
          <a:xfrm>
            <a:off x="8222571" y="3599542"/>
            <a:ext cx="3529012" cy="2578057"/>
          </a:xfrm>
        </p:spPr>
        <p:txBody>
          <a:bodyPr/>
          <a:lstStyle>
            <a:lvl1pPr>
              <a:spcBef>
                <a:spcPts val="0"/>
              </a:spcBef>
              <a:spcAft>
                <a:spcPts val="60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Date Placeholder 1">
            <a:extLst>
              <a:ext uri="{FF2B5EF4-FFF2-40B4-BE49-F238E27FC236}">
                <a16:creationId xmlns:a16="http://schemas.microsoft.com/office/drawing/2014/main" id="{46F568BE-4023-8E44-D737-E7E515543257}"/>
              </a:ext>
            </a:extLst>
          </p:cNvPr>
          <p:cNvSpPr>
            <a:spLocks noGrp="1"/>
          </p:cNvSpPr>
          <p:nvPr>
            <p:ph type="dt" sz="half" idx="21"/>
          </p:nvPr>
        </p:nvSpPr>
        <p:spPr>
          <a:xfrm>
            <a:off x="9984296" y="6355080"/>
            <a:ext cx="1764792" cy="137160"/>
          </a:xfrm>
        </p:spPr>
        <p:txBody>
          <a:bodyPr vert="horz" lIns="0" tIns="0" rIns="0" bIns="0" rtlCol="0" anchor="b" anchorCtr="0"/>
          <a:lstStyle>
            <a:lvl1pPr algn="r">
              <a:defRPr lang="en-GB" smtClean="0"/>
            </a:lvl1pPr>
          </a:lstStyle>
          <a:p>
            <a:fld id="{6CAFC131-C429-401E-835B-0BDCEE3BF77C}" type="datetime7">
              <a:rPr lang="en-US" smtClean="0"/>
              <a:t>Dec-25</a:t>
            </a:fld>
            <a:endParaRPr lang="en-GB" dirty="0"/>
          </a:p>
        </p:txBody>
      </p:sp>
      <p:sp>
        <p:nvSpPr>
          <p:cNvPr id="4" name="Footer Placeholder 3">
            <a:extLst>
              <a:ext uri="{FF2B5EF4-FFF2-40B4-BE49-F238E27FC236}">
                <a16:creationId xmlns:a16="http://schemas.microsoft.com/office/drawing/2014/main" id="{E5BD8D5F-0EC9-18D6-3A85-5F2CAACBA8F9}"/>
              </a:ext>
            </a:extLst>
          </p:cNvPr>
          <p:cNvSpPr>
            <a:spLocks noGrp="1"/>
          </p:cNvSpPr>
          <p:nvPr>
            <p:ph type="ftr" sz="quarter" idx="22"/>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B38D28D4-7DB3-4D5A-A659-BF11C6C40E30}"/>
              </a:ext>
            </a:extLst>
          </p:cNvPr>
          <p:cNvSpPr>
            <a:spLocks noGrp="1"/>
          </p:cNvSpPr>
          <p:nvPr>
            <p:ph type="sldNum" sz="quarter" idx="23"/>
          </p:nvPr>
        </p:nvSpPr>
        <p:spPr>
          <a:xfrm>
            <a:off x="9984296" y="6492240"/>
            <a:ext cx="1764792" cy="137160"/>
          </a:xfrm>
        </p:spPr>
        <p:txBody>
          <a:bodyPr vert="horz" lIns="0" tIns="0" rIns="0" bIns="0" rtlCol="0" anchor="b" anchorCtr="0">
            <a:noAutofit/>
          </a:bodyPr>
          <a:lstStyle>
            <a:lvl1pPr algn="r">
              <a:defRPr lang="en-GB" smtClean="0"/>
            </a:lvl1pPr>
          </a:lstStyle>
          <a:p>
            <a:fld id="{A410367B-FFFD-4A8B-BB6E-B0BDDDED5046}" type="slidenum">
              <a:rPr lang="en-GB" smtClean="0"/>
              <a:pPr/>
              <a:t>‹#›</a:t>
            </a:fld>
            <a:endParaRPr lang="en-GB"/>
          </a:p>
        </p:txBody>
      </p:sp>
    </p:spTree>
    <p:extLst>
      <p:ext uri="{BB962C8B-B14F-4D97-AF65-F5344CB8AC3E}">
        <p14:creationId xmlns:p14="http://schemas.microsoft.com/office/powerpoint/2010/main" val="2271437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hart Dark">
    <p:bg>
      <p:bgPr>
        <a:solidFill>
          <a:srgbClr val="464646"/>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p:txBody>
          <a:bodyPr/>
          <a:lstStyle>
            <a:lvl1pPr>
              <a:defRPr>
                <a:solidFill>
                  <a:schemeClr val="tx1"/>
                </a:solidFill>
              </a:defRPr>
            </a:lvl1pPr>
          </a:lstStyle>
          <a:p>
            <a:r>
              <a:rPr lang="en-GB" dirty="0"/>
              <a:t>[Slide title]</a:t>
            </a:r>
          </a:p>
        </p:txBody>
      </p:sp>
      <p:sp>
        <p:nvSpPr>
          <p:cNvPr id="8" name="Chart Placeholder 2"/>
          <p:cNvSpPr>
            <a:spLocks noGrp="1"/>
          </p:cNvSpPr>
          <p:nvPr>
            <p:ph type="chart" sz="quarter" idx="13"/>
          </p:nvPr>
        </p:nvSpPr>
        <p:spPr>
          <a:xfrm>
            <a:off x="442913" y="2103438"/>
            <a:ext cx="11306175" cy="4068762"/>
          </a:xfrm>
        </p:spPr>
        <p:txBody>
          <a:bodyPr anchor="ctr" anchorCtr="0"/>
          <a:lstStyle>
            <a:lvl1pPr algn="ctr">
              <a:defRPr sz="1200" b="0">
                <a:solidFill>
                  <a:schemeClr val="tx1"/>
                </a:solidFill>
              </a:defRPr>
            </a:lvl1pPr>
          </a:lstStyle>
          <a:p>
            <a:r>
              <a:rPr lang="en-GB" dirty="0"/>
              <a:t>Click icon to add chart</a:t>
            </a:r>
          </a:p>
        </p:txBody>
      </p:sp>
      <p:sp>
        <p:nvSpPr>
          <p:cNvPr id="2" name="Date Placeholder 1">
            <a:extLst>
              <a:ext uri="{FF2B5EF4-FFF2-40B4-BE49-F238E27FC236}">
                <a16:creationId xmlns:a16="http://schemas.microsoft.com/office/drawing/2014/main" id="{B71BDB69-212F-625E-3154-60D62040595B}"/>
              </a:ext>
            </a:extLst>
          </p:cNvPr>
          <p:cNvSpPr>
            <a:spLocks noGrp="1"/>
          </p:cNvSpPr>
          <p:nvPr>
            <p:ph type="dt" sz="half" idx="14"/>
          </p:nvPr>
        </p:nvSpPr>
        <p:spPr>
          <a:xfrm>
            <a:off x="9984296" y="6355080"/>
            <a:ext cx="1764792" cy="137160"/>
          </a:xfrm>
        </p:spPr>
        <p:txBody>
          <a:bodyPr vert="horz" lIns="0" tIns="0" rIns="0" bIns="0" rtlCol="0" anchor="b" anchorCtr="0"/>
          <a:lstStyle>
            <a:lvl1pPr algn="r">
              <a:defRPr lang="en-GB" smtClean="0"/>
            </a:lvl1pPr>
          </a:lstStyle>
          <a:p>
            <a:fld id="{CCE1E999-A90E-4709-91AC-DF23602F998B}" type="datetime7">
              <a:rPr lang="en-US" smtClean="0"/>
              <a:t>Dec-25</a:t>
            </a:fld>
            <a:endParaRPr lang="en-GB" dirty="0"/>
          </a:p>
        </p:txBody>
      </p:sp>
      <p:sp>
        <p:nvSpPr>
          <p:cNvPr id="3" name="Footer Placeholder 2">
            <a:extLst>
              <a:ext uri="{FF2B5EF4-FFF2-40B4-BE49-F238E27FC236}">
                <a16:creationId xmlns:a16="http://schemas.microsoft.com/office/drawing/2014/main" id="{0E66519B-1938-7E2C-1C89-BB7581ED7CED}"/>
              </a:ext>
            </a:extLst>
          </p:cNvPr>
          <p:cNvSpPr>
            <a:spLocks noGrp="1"/>
          </p:cNvSpPr>
          <p:nvPr>
            <p:ph type="ftr" sz="quarter" idx="1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0999870B-6A61-6494-4479-97E52FF83E54}"/>
              </a:ext>
            </a:extLst>
          </p:cNvPr>
          <p:cNvSpPr>
            <a:spLocks noGrp="1"/>
          </p:cNvSpPr>
          <p:nvPr>
            <p:ph type="sldNum" sz="quarter" idx="16"/>
          </p:nvPr>
        </p:nvSpPr>
        <p:spPr>
          <a:xfrm>
            <a:off x="9984296" y="6492240"/>
            <a:ext cx="1764792" cy="137160"/>
          </a:xfrm>
        </p:spPr>
        <p:txBody>
          <a:bodyPr vert="horz" lIns="0" tIns="0" rIns="0" bIns="0" rtlCol="0" anchor="b" anchorCtr="0">
            <a:noAutofit/>
          </a:bodyPr>
          <a:lstStyle>
            <a:lvl1pPr algn="r">
              <a:defRPr lang="en-GB" smtClean="0"/>
            </a:lvl1pPr>
          </a:lstStyle>
          <a:p>
            <a:fld id="{EEF05F63-F2EB-423A-94B7-9590CA2EF547}" type="slidenum">
              <a:rPr lang="en-GB" smtClean="0"/>
              <a:pPr/>
              <a:t>‹#›</a:t>
            </a:fld>
            <a:endParaRPr lang="en-GB"/>
          </a:p>
        </p:txBody>
      </p:sp>
    </p:spTree>
    <p:extLst>
      <p:ext uri="{BB962C8B-B14F-4D97-AF65-F5344CB8AC3E}">
        <p14:creationId xmlns:p14="http://schemas.microsoft.com/office/powerpoint/2010/main" val="2643175461"/>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 You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4" y="428625"/>
            <a:ext cx="5473699" cy="2428874"/>
          </a:xfrm>
        </p:spPr>
        <p:txBody>
          <a:bodyPr anchor="b" anchorCtr="0"/>
          <a:lstStyle>
            <a:lvl1pPr algn="l">
              <a:lnSpc>
                <a:spcPct val="85000"/>
              </a:lnSpc>
              <a:defRPr sz="5800">
                <a:solidFill>
                  <a:schemeClr val="tx1"/>
                </a:solidFill>
              </a:defRPr>
            </a:lvl1pPr>
          </a:lstStyle>
          <a:p>
            <a:r>
              <a:rPr lang="en-GB" dirty="0"/>
              <a:t>Thank you</a:t>
            </a:r>
          </a:p>
        </p:txBody>
      </p:sp>
      <p:sp>
        <p:nvSpPr>
          <p:cNvPr id="8" name="TextBox 7">
            <a:extLst>
              <a:ext uri="{FF2B5EF4-FFF2-40B4-BE49-F238E27FC236}">
                <a16:creationId xmlns:a16="http://schemas.microsoft.com/office/drawing/2014/main" id="{3745B5A1-1961-2549-9AC7-6FB51905A5F2}"/>
              </a:ext>
            </a:extLst>
          </p:cNvPr>
          <p:cNvSpPr txBox="1"/>
          <p:nvPr userDrawn="1"/>
        </p:nvSpPr>
        <p:spPr>
          <a:xfrm>
            <a:off x="442913" y="4400548"/>
            <a:ext cx="5473699" cy="340493"/>
          </a:xfrm>
          <a:prstGeom prst="rect">
            <a:avLst/>
          </a:prstGeom>
          <a:noFill/>
        </p:spPr>
        <p:txBody>
          <a:bodyPr wrap="square" lIns="0" tIns="0" rIns="0" bIns="0" rtlCol="0">
            <a:noAutofit/>
          </a:bodyPr>
          <a:lstStyle/>
          <a:p>
            <a:pPr marL="0" indent="0">
              <a:lnSpc>
                <a:spcPct val="100000"/>
              </a:lnSpc>
              <a:spcBef>
                <a:spcPts val="0"/>
              </a:spcBef>
              <a:buSzPct val="100000"/>
              <a:buFont typeface="Arial"/>
              <a:buNone/>
            </a:pPr>
            <a:r>
              <a:rPr lang="en-GB" sz="1200" dirty="0">
                <a:solidFill>
                  <a:schemeClr val="tx1"/>
                </a:solidFill>
              </a:rPr>
              <a:t>www.pwcacademy.lu</a:t>
            </a:r>
          </a:p>
        </p:txBody>
      </p:sp>
      <p:sp>
        <p:nvSpPr>
          <p:cNvPr id="14" name="Rectangle 13"/>
          <p:cNvSpPr/>
          <p:nvPr/>
        </p:nvSpPr>
        <p:spPr bwMode="hidden">
          <a:xfrm>
            <a:off x="0" y="4940854"/>
            <a:ext cx="12192000" cy="1917146"/>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 Placeholder 5"/>
          <p:cNvSpPr>
            <a:spLocks noGrp="1"/>
          </p:cNvSpPr>
          <p:nvPr>
            <p:ph type="body" sz="quarter" idx="10" hasCustomPrompt="1"/>
          </p:nvPr>
        </p:nvSpPr>
        <p:spPr>
          <a:xfrm>
            <a:off x="442912" y="5259600"/>
            <a:ext cx="11306176" cy="1451610"/>
          </a:xfrm>
        </p:spPr>
        <p:txBody>
          <a:bodyPr/>
          <a:lstStyle>
            <a:lvl1pPr marL="0">
              <a:lnSpc>
                <a:spcPct val="100000"/>
              </a:lnSpc>
              <a:spcBef>
                <a:spcPts val="0"/>
              </a:spcBef>
              <a:spcAft>
                <a:spcPts val="0"/>
              </a:spcAft>
              <a:buFontTx/>
              <a:buNone/>
              <a:defRPr sz="1200" b="0">
                <a:solidFill>
                  <a:schemeClr val="bg1"/>
                </a:solidFill>
              </a:defRPr>
            </a:lvl1pPr>
            <a:lvl2pPr marL="0">
              <a:lnSpc>
                <a:spcPct val="100000"/>
              </a:lnSpc>
              <a:spcBef>
                <a:spcPts val="0"/>
              </a:spcBef>
              <a:spcAft>
                <a:spcPts val="0"/>
              </a:spcAft>
              <a:buFontTx/>
              <a:buNone/>
              <a:defRPr sz="1200" b="0">
                <a:solidFill>
                  <a:schemeClr val="bg1"/>
                </a:solidFill>
              </a:defRPr>
            </a:lvl2pPr>
            <a:lvl3pPr marL="0" indent="0">
              <a:lnSpc>
                <a:spcPct val="100000"/>
              </a:lnSpc>
              <a:spcBef>
                <a:spcPts val="0"/>
              </a:spcBef>
              <a:spcAft>
                <a:spcPts val="0"/>
              </a:spcAft>
              <a:buFontTx/>
              <a:buNone/>
              <a:defRPr sz="1200" b="0">
                <a:solidFill>
                  <a:schemeClr val="bg1"/>
                </a:solidFill>
              </a:defRPr>
            </a:lvl3pPr>
            <a:lvl4pPr marL="0" indent="0">
              <a:lnSpc>
                <a:spcPct val="100000"/>
              </a:lnSpc>
              <a:spcBef>
                <a:spcPts val="0"/>
              </a:spcBef>
              <a:spcAft>
                <a:spcPts val="0"/>
              </a:spcAft>
              <a:buFontTx/>
              <a:buNone/>
              <a:defRPr sz="1200" b="0">
                <a:solidFill>
                  <a:schemeClr val="bg1"/>
                </a:solidFill>
              </a:defRPr>
            </a:lvl4pPr>
            <a:lvl5pPr marL="0" indent="0">
              <a:lnSpc>
                <a:spcPct val="100000"/>
              </a:lnSpc>
              <a:spcBef>
                <a:spcPts val="0"/>
              </a:spcBef>
              <a:spcAft>
                <a:spcPts val="0"/>
              </a:spcAft>
              <a:buFontTx/>
              <a:buNone/>
              <a:defRPr sz="1200" b="0">
                <a:solidFill>
                  <a:schemeClr val="bg1"/>
                </a:solidFill>
              </a:defRPr>
            </a:lvl5pPr>
            <a:lvl6pPr marL="0" indent="0">
              <a:lnSpc>
                <a:spcPct val="100000"/>
              </a:lnSpc>
              <a:spcBef>
                <a:spcPts val="0"/>
              </a:spcBef>
              <a:spcAft>
                <a:spcPts val="0"/>
              </a:spcAft>
              <a:buFontTx/>
              <a:buNone/>
              <a:defRPr sz="1200">
                <a:solidFill>
                  <a:schemeClr val="bg1"/>
                </a:solidFill>
              </a:defRPr>
            </a:lvl6pPr>
            <a:lvl7pPr marL="0" indent="0">
              <a:lnSpc>
                <a:spcPct val="100000"/>
              </a:lnSpc>
              <a:spcBef>
                <a:spcPts val="0"/>
              </a:spcBef>
              <a:spcAft>
                <a:spcPts val="0"/>
              </a:spcAft>
              <a:buFontTx/>
              <a:buNone/>
              <a:defRPr sz="1200">
                <a:solidFill>
                  <a:schemeClr val="bg1"/>
                </a:solidFill>
              </a:defRPr>
            </a:lvl7pPr>
            <a:lvl8pPr marL="0" indent="0">
              <a:lnSpc>
                <a:spcPct val="100000"/>
              </a:lnSpc>
              <a:spcBef>
                <a:spcPts val="0"/>
              </a:spcBef>
              <a:spcAft>
                <a:spcPts val="0"/>
              </a:spcAft>
              <a:buFontTx/>
              <a:buNone/>
              <a:defRPr sz="1200">
                <a:solidFill>
                  <a:schemeClr val="bg1"/>
                </a:solidFill>
              </a:defRPr>
            </a:lvl8pPr>
            <a:lvl9pPr marL="0" indent="0">
              <a:lnSpc>
                <a:spcPct val="100000"/>
              </a:lnSpc>
              <a:spcBef>
                <a:spcPts val="0"/>
              </a:spcBef>
              <a:spcAft>
                <a:spcPts val="0"/>
              </a:spcAft>
              <a:buFontTx/>
              <a:buNone/>
              <a:defRPr sz="1200">
                <a:solidFill>
                  <a:schemeClr val="bg1"/>
                </a:solidFill>
              </a:defRPr>
            </a:lvl9pPr>
          </a:lstStyle>
          <a:p>
            <a:pPr lvl="0"/>
            <a:r>
              <a:rPr lang="en-GB" dirty="0"/>
              <a:t>[Legal]</a:t>
            </a:r>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842504444"/>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D04A0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1413" y="2103438"/>
            <a:ext cx="4936658" cy="2564265"/>
          </a:xfrm>
        </p:spPr>
        <p:txBody>
          <a:bodyPr anchor="t" anchorCtr="0">
            <a:noAutofit/>
          </a:bodyPr>
          <a:lstStyle>
            <a:lvl1pPr>
              <a:lnSpc>
                <a:spcPct val="85000"/>
              </a:lnSpc>
              <a:defRPr sz="4000" b="0">
                <a:solidFill>
                  <a:schemeClr val="bg1"/>
                </a:solidFill>
                <a:latin typeface="+mn-lt"/>
              </a:defRPr>
            </a:lvl1pPr>
          </a:lstStyle>
          <a:p>
            <a:r>
              <a:rPr lang="en-GB" dirty="0"/>
              <a:t>[Section header title]</a:t>
            </a:r>
          </a:p>
        </p:txBody>
      </p:sp>
      <p:sp>
        <p:nvSpPr>
          <p:cNvPr id="4" name="Subtitle 2">
            <a:extLst>
              <a:ext uri="{FF2B5EF4-FFF2-40B4-BE49-F238E27FC236}">
                <a16:creationId xmlns:a16="http://schemas.microsoft.com/office/drawing/2014/main" id="{A1971A9E-1347-2E4A-8F01-32BA5D5488B1}"/>
              </a:ext>
            </a:extLst>
          </p:cNvPr>
          <p:cNvSpPr>
            <a:spLocks noGrp="1"/>
          </p:cNvSpPr>
          <p:nvPr>
            <p:ph type="subTitle" idx="1" hasCustomPrompt="1"/>
          </p:nvPr>
        </p:nvSpPr>
        <p:spPr>
          <a:xfrm>
            <a:off x="442912" y="0"/>
            <a:ext cx="4344987" cy="6858000"/>
          </a:xfrm>
          <a:noFill/>
        </p:spPr>
        <p:txBody>
          <a:bodyPr anchor="ctr" anchorCtr="0"/>
          <a:lstStyle>
            <a:lvl1pPr marL="0" indent="0" algn="l">
              <a:lnSpc>
                <a:spcPct val="95000"/>
              </a:lnSpc>
              <a:spcBef>
                <a:spcPts val="0"/>
              </a:spcBef>
              <a:spcAft>
                <a:spcPts val="0"/>
              </a:spcAft>
              <a:buNone/>
              <a:defRPr sz="65000" b="0">
                <a:solidFill>
                  <a:schemeClr val="bg1"/>
                </a:solidFill>
              </a:defRPr>
            </a:lvl1pPr>
            <a:lvl2pPr marL="0" indent="0" algn="l">
              <a:lnSpc>
                <a:spcPct val="95000"/>
              </a:lnSpc>
              <a:spcBef>
                <a:spcPts val="0"/>
              </a:spcBef>
              <a:spcAft>
                <a:spcPts val="0"/>
              </a:spcAft>
              <a:buNone/>
              <a:defRPr sz="65000">
                <a:solidFill>
                  <a:schemeClr val="bg1"/>
                </a:solidFill>
              </a:defRPr>
            </a:lvl2pPr>
            <a:lvl3pPr marL="0" indent="0" algn="l">
              <a:lnSpc>
                <a:spcPct val="95000"/>
              </a:lnSpc>
              <a:spcBef>
                <a:spcPts val="0"/>
              </a:spcBef>
              <a:spcAft>
                <a:spcPts val="0"/>
              </a:spcAft>
              <a:buNone/>
              <a:defRPr sz="65000">
                <a:solidFill>
                  <a:schemeClr val="bg1"/>
                </a:solidFill>
              </a:defRPr>
            </a:lvl3pPr>
            <a:lvl4pPr marL="0" indent="0" algn="l">
              <a:lnSpc>
                <a:spcPct val="95000"/>
              </a:lnSpc>
              <a:spcBef>
                <a:spcPts val="0"/>
              </a:spcBef>
              <a:spcAft>
                <a:spcPts val="0"/>
              </a:spcAft>
              <a:buNone/>
              <a:defRPr sz="65000">
                <a:solidFill>
                  <a:schemeClr val="bg1"/>
                </a:solidFill>
              </a:defRPr>
            </a:lvl4pPr>
            <a:lvl5pPr marL="0" indent="0" algn="l">
              <a:lnSpc>
                <a:spcPct val="95000"/>
              </a:lnSpc>
              <a:spcBef>
                <a:spcPts val="0"/>
              </a:spcBef>
              <a:spcAft>
                <a:spcPts val="0"/>
              </a:spcAft>
              <a:buNone/>
              <a:defRPr sz="65000">
                <a:solidFill>
                  <a:schemeClr val="bg1"/>
                </a:solidFill>
              </a:defRPr>
            </a:lvl5pPr>
            <a:lvl6pPr marL="0" indent="0" algn="l">
              <a:lnSpc>
                <a:spcPct val="95000"/>
              </a:lnSpc>
              <a:spcBef>
                <a:spcPts val="0"/>
              </a:spcBef>
              <a:spcAft>
                <a:spcPts val="0"/>
              </a:spcAft>
              <a:buNone/>
              <a:defRPr sz="65000">
                <a:solidFill>
                  <a:schemeClr val="bg1"/>
                </a:solidFill>
              </a:defRPr>
            </a:lvl6pPr>
            <a:lvl7pPr marL="0" indent="0" algn="l">
              <a:lnSpc>
                <a:spcPct val="95000"/>
              </a:lnSpc>
              <a:spcBef>
                <a:spcPts val="0"/>
              </a:spcBef>
              <a:spcAft>
                <a:spcPts val="0"/>
              </a:spcAft>
              <a:buNone/>
              <a:defRPr sz="65000">
                <a:solidFill>
                  <a:schemeClr val="bg1"/>
                </a:solidFill>
              </a:defRPr>
            </a:lvl7pPr>
            <a:lvl8pPr marL="0" indent="0" algn="l">
              <a:lnSpc>
                <a:spcPct val="95000"/>
              </a:lnSpc>
              <a:spcBef>
                <a:spcPts val="0"/>
              </a:spcBef>
              <a:spcAft>
                <a:spcPts val="0"/>
              </a:spcAft>
              <a:buNone/>
              <a:defRPr sz="65000">
                <a:solidFill>
                  <a:schemeClr val="bg1"/>
                </a:solidFill>
              </a:defRPr>
            </a:lvl8pPr>
            <a:lvl9pPr marL="0" indent="0" algn="l">
              <a:lnSpc>
                <a:spcPct val="95000"/>
              </a:lnSpc>
              <a:spcBef>
                <a:spcPts val="0"/>
              </a:spcBef>
              <a:spcAft>
                <a:spcPts val="0"/>
              </a:spcAft>
              <a:buNone/>
              <a:defRPr sz="65000">
                <a:solidFill>
                  <a:schemeClr val="bg1"/>
                </a:solidFill>
              </a:defRPr>
            </a:lvl9pPr>
          </a:lstStyle>
          <a:p>
            <a:r>
              <a:rPr lang="en-GB" dirty="0"/>
              <a:t>1</a:t>
            </a:r>
          </a:p>
        </p:txBody>
      </p:sp>
    </p:spTree>
    <p:extLst>
      <p:ext uri="{BB962C8B-B14F-4D97-AF65-F5344CB8AC3E}">
        <p14:creationId xmlns:p14="http://schemas.microsoft.com/office/powerpoint/2010/main" val="92686455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rgbClr val="E0301E"/>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951413" y="2103438"/>
            <a:ext cx="4936658" cy="2564265"/>
          </a:xfrm>
        </p:spPr>
        <p:txBody>
          <a:bodyPr anchor="t" anchorCtr="0">
            <a:noAutofit/>
          </a:bodyPr>
          <a:lstStyle>
            <a:lvl1pPr>
              <a:lnSpc>
                <a:spcPct val="85000"/>
              </a:lnSpc>
              <a:defRPr sz="4000" b="0">
                <a:solidFill>
                  <a:schemeClr val="bg1"/>
                </a:solidFill>
                <a:latin typeface="+mn-lt"/>
              </a:defRPr>
            </a:lvl1pPr>
          </a:lstStyle>
          <a:p>
            <a:r>
              <a:rPr lang="en-GB" dirty="0"/>
              <a:t>[Section header title]</a:t>
            </a:r>
          </a:p>
        </p:txBody>
      </p:sp>
      <p:sp>
        <p:nvSpPr>
          <p:cNvPr id="5" name="Subtitle 2">
            <a:extLst>
              <a:ext uri="{FF2B5EF4-FFF2-40B4-BE49-F238E27FC236}">
                <a16:creationId xmlns:a16="http://schemas.microsoft.com/office/drawing/2014/main" id="{C60A2100-6DF1-414A-91DA-B6027C61BAAC}"/>
              </a:ext>
            </a:extLst>
          </p:cNvPr>
          <p:cNvSpPr>
            <a:spLocks noGrp="1"/>
          </p:cNvSpPr>
          <p:nvPr>
            <p:ph type="subTitle" idx="1" hasCustomPrompt="1"/>
          </p:nvPr>
        </p:nvSpPr>
        <p:spPr>
          <a:xfrm>
            <a:off x="442912" y="0"/>
            <a:ext cx="4344987" cy="6858000"/>
          </a:xfrm>
          <a:noFill/>
        </p:spPr>
        <p:txBody>
          <a:bodyPr anchor="ctr" anchorCtr="0"/>
          <a:lstStyle>
            <a:lvl1pPr marL="0" indent="0" algn="l">
              <a:lnSpc>
                <a:spcPct val="95000"/>
              </a:lnSpc>
              <a:spcBef>
                <a:spcPts val="0"/>
              </a:spcBef>
              <a:spcAft>
                <a:spcPts val="0"/>
              </a:spcAft>
              <a:buNone/>
              <a:defRPr sz="65000" b="0">
                <a:solidFill>
                  <a:schemeClr val="bg1"/>
                </a:solidFill>
              </a:defRPr>
            </a:lvl1pPr>
            <a:lvl2pPr marL="0" indent="0" algn="l">
              <a:lnSpc>
                <a:spcPct val="95000"/>
              </a:lnSpc>
              <a:spcBef>
                <a:spcPts val="0"/>
              </a:spcBef>
              <a:spcAft>
                <a:spcPts val="0"/>
              </a:spcAft>
              <a:buNone/>
              <a:defRPr sz="65000">
                <a:solidFill>
                  <a:schemeClr val="bg1"/>
                </a:solidFill>
              </a:defRPr>
            </a:lvl2pPr>
            <a:lvl3pPr marL="0" indent="0" algn="l">
              <a:lnSpc>
                <a:spcPct val="95000"/>
              </a:lnSpc>
              <a:spcBef>
                <a:spcPts val="0"/>
              </a:spcBef>
              <a:spcAft>
                <a:spcPts val="0"/>
              </a:spcAft>
              <a:buNone/>
              <a:defRPr sz="65000">
                <a:solidFill>
                  <a:schemeClr val="bg1"/>
                </a:solidFill>
              </a:defRPr>
            </a:lvl3pPr>
            <a:lvl4pPr marL="0" indent="0" algn="l">
              <a:lnSpc>
                <a:spcPct val="95000"/>
              </a:lnSpc>
              <a:spcBef>
                <a:spcPts val="0"/>
              </a:spcBef>
              <a:spcAft>
                <a:spcPts val="0"/>
              </a:spcAft>
              <a:buNone/>
              <a:defRPr sz="65000">
                <a:solidFill>
                  <a:schemeClr val="bg1"/>
                </a:solidFill>
              </a:defRPr>
            </a:lvl4pPr>
            <a:lvl5pPr marL="0" indent="0" algn="l">
              <a:lnSpc>
                <a:spcPct val="95000"/>
              </a:lnSpc>
              <a:spcBef>
                <a:spcPts val="0"/>
              </a:spcBef>
              <a:spcAft>
                <a:spcPts val="0"/>
              </a:spcAft>
              <a:buNone/>
              <a:defRPr sz="65000">
                <a:solidFill>
                  <a:schemeClr val="bg1"/>
                </a:solidFill>
              </a:defRPr>
            </a:lvl5pPr>
            <a:lvl6pPr marL="0" indent="0" algn="l">
              <a:lnSpc>
                <a:spcPct val="95000"/>
              </a:lnSpc>
              <a:spcBef>
                <a:spcPts val="0"/>
              </a:spcBef>
              <a:spcAft>
                <a:spcPts val="0"/>
              </a:spcAft>
              <a:buNone/>
              <a:defRPr sz="65000">
                <a:solidFill>
                  <a:schemeClr val="bg1"/>
                </a:solidFill>
              </a:defRPr>
            </a:lvl6pPr>
            <a:lvl7pPr marL="0" indent="0" algn="l">
              <a:lnSpc>
                <a:spcPct val="95000"/>
              </a:lnSpc>
              <a:spcBef>
                <a:spcPts val="0"/>
              </a:spcBef>
              <a:spcAft>
                <a:spcPts val="0"/>
              </a:spcAft>
              <a:buNone/>
              <a:defRPr sz="65000">
                <a:solidFill>
                  <a:schemeClr val="bg1"/>
                </a:solidFill>
              </a:defRPr>
            </a:lvl7pPr>
            <a:lvl8pPr marL="0" indent="0" algn="l">
              <a:lnSpc>
                <a:spcPct val="95000"/>
              </a:lnSpc>
              <a:spcBef>
                <a:spcPts val="0"/>
              </a:spcBef>
              <a:spcAft>
                <a:spcPts val="0"/>
              </a:spcAft>
              <a:buNone/>
              <a:defRPr sz="65000">
                <a:solidFill>
                  <a:schemeClr val="bg1"/>
                </a:solidFill>
              </a:defRPr>
            </a:lvl8pPr>
            <a:lvl9pPr marL="0" indent="0" algn="l">
              <a:lnSpc>
                <a:spcPct val="95000"/>
              </a:lnSpc>
              <a:spcBef>
                <a:spcPts val="0"/>
              </a:spcBef>
              <a:spcAft>
                <a:spcPts val="0"/>
              </a:spcAft>
              <a:buNone/>
              <a:defRPr sz="65000">
                <a:solidFill>
                  <a:schemeClr val="bg1"/>
                </a:solidFill>
              </a:defRPr>
            </a:lvl9pPr>
          </a:lstStyle>
          <a:p>
            <a:r>
              <a:rPr lang="en-GB" dirty="0"/>
              <a:t>2</a:t>
            </a:r>
          </a:p>
        </p:txBody>
      </p:sp>
    </p:spTree>
    <p:extLst>
      <p:ext uri="{BB962C8B-B14F-4D97-AF65-F5344CB8AC3E}">
        <p14:creationId xmlns:p14="http://schemas.microsoft.com/office/powerpoint/2010/main" val="3951931314"/>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Header Rose">
    <p:bg>
      <p:bgPr>
        <a:solidFill>
          <a:srgbClr val="DB536A"/>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951413" y="2103438"/>
            <a:ext cx="4936658" cy="2564265"/>
          </a:xfrm>
        </p:spPr>
        <p:txBody>
          <a:bodyPr anchor="t" anchorCtr="0">
            <a:noAutofit/>
          </a:bodyPr>
          <a:lstStyle>
            <a:lvl1pPr>
              <a:lnSpc>
                <a:spcPct val="85000"/>
              </a:lnSpc>
              <a:defRPr sz="4000" b="0">
                <a:solidFill>
                  <a:schemeClr val="bg1"/>
                </a:solidFill>
                <a:latin typeface="+mn-lt"/>
              </a:defRPr>
            </a:lvl1pPr>
          </a:lstStyle>
          <a:p>
            <a:r>
              <a:rPr lang="en-GB" dirty="0"/>
              <a:t>[Section header title]</a:t>
            </a:r>
          </a:p>
        </p:txBody>
      </p:sp>
      <p:sp>
        <p:nvSpPr>
          <p:cNvPr id="5" name="Subtitle 2">
            <a:extLst>
              <a:ext uri="{FF2B5EF4-FFF2-40B4-BE49-F238E27FC236}">
                <a16:creationId xmlns:a16="http://schemas.microsoft.com/office/drawing/2014/main" id="{96D911B5-C441-B44D-9980-56426B1A1974}"/>
              </a:ext>
            </a:extLst>
          </p:cNvPr>
          <p:cNvSpPr>
            <a:spLocks noGrp="1"/>
          </p:cNvSpPr>
          <p:nvPr>
            <p:ph type="subTitle" idx="1" hasCustomPrompt="1"/>
          </p:nvPr>
        </p:nvSpPr>
        <p:spPr>
          <a:xfrm>
            <a:off x="442912" y="0"/>
            <a:ext cx="4344987" cy="6858000"/>
          </a:xfrm>
          <a:noFill/>
        </p:spPr>
        <p:txBody>
          <a:bodyPr anchor="ctr" anchorCtr="0"/>
          <a:lstStyle>
            <a:lvl1pPr marL="0" indent="0" algn="l">
              <a:lnSpc>
                <a:spcPct val="95000"/>
              </a:lnSpc>
              <a:spcBef>
                <a:spcPts val="0"/>
              </a:spcBef>
              <a:spcAft>
                <a:spcPts val="0"/>
              </a:spcAft>
              <a:buNone/>
              <a:defRPr sz="65000" b="0">
                <a:solidFill>
                  <a:schemeClr val="bg1"/>
                </a:solidFill>
              </a:defRPr>
            </a:lvl1pPr>
            <a:lvl2pPr marL="0" indent="0" algn="l">
              <a:lnSpc>
                <a:spcPct val="95000"/>
              </a:lnSpc>
              <a:spcBef>
                <a:spcPts val="0"/>
              </a:spcBef>
              <a:spcAft>
                <a:spcPts val="0"/>
              </a:spcAft>
              <a:buNone/>
              <a:defRPr sz="65000">
                <a:solidFill>
                  <a:schemeClr val="bg1"/>
                </a:solidFill>
              </a:defRPr>
            </a:lvl2pPr>
            <a:lvl3pPr marL="0" indent="0" algn="l">
              <a:lnSpc>
                <a:spcPct val="95000"/>
              </a:lnSpc>
              <a:spcBef>
                <a:spcPts val="0"/>
              </a:spcBef>
              <a:spcAft>
                <a:spcPts val="0"/>
              </a:spcAft>
              <a:buNone/>
              <a:defRPr sz="65000">
                <a:solidFill>
                  <a:schemeClr val="bg1"/>
                </a:solidFill>
              </a:defRPr>
            </a:lvl3pPr>
            <a:lvl4pPr marL="0" indent="0" algn="l">
              <a:lnSpc>
                <a:spcPct val="95000"/>
              </a:lnSpc>
              <a:spcBef>
                <a:spcPts val="0"/>
              </a:spcBef>
              <a:spcAft>
                <a:spcPts val="0"/>
              </a:spcAft>
              <a:buNone/>
              <a:defRPr sz="65000">
                <a:solidFill>
                  <a:schemeClr val="bg1"/>
                </a:solidFill>
              </a:defRPr>
            </a:lvl4pPr>
            <a:lvl5pPr marL="0" indent="0" algn="l">
              <a:lnSpc>
                <a:spcPct val="95000"/>
              </a:lnSpc>
              <a:spcBef>
                <a:spcPts val="0"/>
              </a:spcBef>
              <a:spcAft>
                <a:spcPts val="0"/>
              </a:spcAft>
              <a:buNone/>
              <a:defRPr sz="65000">
                <a:solidFill>
                  <a:schemeClr val="bg1"/>
                </a:solidFill>
              </a:defRPr>
            </a:lvl5pPr>
            <a:lvl6pPr marL="0" indent="0" algn="l">
              <a:lnSpc>
                <a:spcPct val="95000"/>
              </a:lnSpc>
              <a:spcBef>
                <a:spcPts val="0"/>
              </a:spcBef>
              <a:spcAft>
                <a:spcPts val="0"/>
              </a:spcAft>
              <a:buNone/>
              <a:defRPr sz="65000">
                <a:solidFill>
                  <a:schemeClr val="bg1"/>
                </a:solidFill>
              </a:defRPr>
            </a:lvl6pPr>
            <a:lvl7pPr marL="0" indent="0" algn="l">
              <a:lnSpc>
                <a:spcPct val="95000"/>
              </a:lnSpc>
              <a:spcBef>
                <a:spcPts val="0"/>
              </a:spcBef>
              <a:spcAft>
                <a:spcPts val="0"/>
              </a:spcAft>
              <a:buNone/>
              <a:defRPr sz="65000">
                <a:solidFill>
                  <a:schemeClr val="bg1"/>
                </a:solidFill>
              </a:defRPr>
            </a:lvl7pPr>
            <a:lvl8pPr marL="0" indent="0" algn="l">
              <a:lnSpc>
                <a:spcPct val="95000"/>
              </a:lnSpc>
              <a:spcBef>
                <a:spcPts val="0"/>
              </a:spcBef>
              <a:spcAft>
                <a:spcPts val="0"/>
              </a:spcAft>
              <a:buNone/>
              <a:defRPr sz="65000">
                <a:solidFill>
                  <a:schemeClr val="bg1"/>
                </a:solidFill>
              </a:defRPr>
            </a:lvl8pPr>
            <a:lvl9pPr marL="0" indent="0" algn="l">
              <a:lnSpc>
                <a:spcPct val="95000"/>
              </a:lnSpc>
              <a:spcBef>
                <a:spcPts val="0"/>
              </a:spcBef>
              <a:spcAft>
                <a:spcPts val="0"/>
              </a:spcAft>
              <a:buNone/>
              <a:defRPr sz="65000">
                <a:solidFill>
                  <a:schemeClr val="bg1"/>
                </a:solidFill>
              </a:defRPr>
            </a:lvl9pPr>
          </a:lstStyle>
          <a:p>
            <a:r>
              <a:rPr lang="en-GB" dirty="0"/>
              <a:t>3</a:t>
            </a:r>
          </a:p>
        </p:txBody>
      </p:sp>
    </p:spTree>
    <p:extLst>
      <p:ext uri="{BB962C8B-B14F-4D97-AF65-F5344CB8AC3E}">
        <p14:creationId xmlns:p14="http://schemas.microsoft.com/office/powerpoint/2010/main" val="2778863996"/>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Header Grey">
    <p:bg>
      <p:bgPr>
        <a:solidFill>
          <a:srgbClr val="464646"/>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951413" y="2103438"/>
            <a:ext cx="4936658" cy="2564265"/>
          </a:xfrm>
        </p:spPr>
        <p:txBody>
          <a:bodyPr anchor="t" anchorCtr="0">
            <a:noAutofit/>
          </a:bodyPr>
          <a:lstStyle>
            <a:lvl1pPr>
              <a:lnSpc>
                <a:spcPct val="85000"/>
              </a:lnSpc>
              <a:defRPr sz="4000" b="0">
                <a:solidFill>
                  <a:schemeClr val="bg1"/>
                </a:solidFill>
                <a:latin typeface="+mn-lt"/>
              </a:defRPr>
            </a:lvl1pPr>
          </a:lstStyle>
          <a:p>
            <a:r>
              <a:rPr lang="en-GB" dirty="0"/>
              <a:t>[Section header title]</a:t>
            </a:r>
          </a:p>
        </p:txBody>
      </p:sp>
      <p:sp>
        <p:nvSpPr>
          <p:cNvPr id="5" name="Subtitle 2">
            <a:extLst>
              <a:ext uri="{FF2B5EF4-FFF2-40B4-BE49-F238E27FC236}">
                <a16:creationId xmlns:a16="http://schemas.microsoft.com/office/drawing/2014/main" id="{4F941B13-F925-1C4F-8990-F4149ED1B18B}"/>
              </a:ext>
            </a:extLst>
          </p:cNvPr>
          <p:cNvSpPr>
            <a:spLocks noGrp="1"/>
          </p:cNvSpPr>
          <p:nvPr>
            <p:ph type="subTitle" idx="1" hasCustomPrompt="1"/>
          </p:nvPr>
        </p:nvSpPr>
        <p:spPr>
          <a:xfrm>
            <a:off x="442912" y="0"/>
            <a:ext cx="4344987" cy="6858000"/>
          </a:xfrm>
          <a:noFill/>
        </p:spPr>
        <p:txBody>
          <a:bodyPr anchor="ctr" anchorCtr="0"/>
          <a:lstStyle>
            <a:lvl1pPr marL="0" indent="0" algn="l">
              <a:lnSpc>
                <a:spcPct val="95000"/>
              </a:lnSpc>
              <a:spcBef>
                <a:spcPts val="0"/>
              </a:spcBef>
              <a:spcAft>
                <a:spcPts val="0"/>
              </a:spcAft>
              <a:buNone/>
              <a:defRPr sz="65000" b="0">
                <a:solidFill>
                  <a:schemeClr val="bg1"/>
                </a:solidFill>
              </a:defRPr>
            </a:lvl1pPr>
            <a:lvl2pPr marL="0" indent="0" algn="l">
              <a:lnSpc>
                <a:spcPct val="95000"/>
              </a:lnSpc>
              <a:spcBef>
                <a:spcPts val="0"/>
              </a:spcBef>
              <a:spcAft>
                <a:spcPts val="0"/>
              </a:spcAft>
              <a:buNone/>
              <a:defRPr sz="65000">
                <a:solidFill>
                  <a:schemeClr val="bg1"/>
                </a:solidFill>
              </a:defRPr>
            </a:lvl2pPr>
            <a:lvl3pPr marL="0" indent="0" algn="l">
              <a:lnSpc>
                <a:spcPct val="95000"/>
              </a:lnSpc>
              <a:spcBef>
                <a:spcPts val="0"/>
              </a:spcBef>
              <a:spcAft>
                <a:spcPts val="0"/>
              </a:spcAft>
              <a:buNone/>
              <a:defRPr sz="65000">
                <a:solidFill>
                  <a:schemeClr val="bg1"/>
                </a:solidFill>
              </a:defRPr>
            </a:lvl3pPr>
            <a:lvl4pPr marL="0" indent="0" algn="l">
              <a:lnSpc>
                <a:spcPct val="95000"/>
              </a:lnSpc>
              <a:spcBef>
                <a:spcPts val="0"/>
              </a:spcBef>
              <a:spcAft>
                <a:spcPts val="0"/>
              </a:spcAft>
              <a:buNone/>
              <a:defRPr sz="65000">
                <a:solidFill>
                  <a:schemeClr val="bg1"/>
                </a:solidFill>
              </a:defRPr>
            </a:lvl4pPr>
            <a:lvl5pPr marL="0" indent="0" algn="l">
              <a:lnSpc>
                <a:spcPct val="95000"/>
              </a:lnSpc>
              <a:spcBef>
                <a:spcPts val="0"/>
              </a:spcBef>
              <a:spcAft>
                <a:spcPts val="0"/>
              </a:spcAft>
              <a:buNone/>
              <a:defRPr sz="65000">
                <a:solidFill>
                  <a:schemeClr val="bg1"/>
                </a:solidFill>
              </a:defRPr>
            </a:lvl5pPr>
            <a:lvl6pPr marL="0" indent="0" algn="l">
              <a:lnSpc>
                <a:spcPct val="95000"/>
              </a:lnSpc>
              <a:spcBef>
                <a:spcPts val="0"/>
              </a:spcBef>
              <a:spcAft>
                <a:spcPts val="0"/>
              </a:spcAft>
              <a:buNone/>
              <a:defRPr sz="65000">
                <a:solidFill>
                  <a:schemeClr val="bg1"/>
                </a:solidFill>
              </a:defRPr>
            </a:lvl6pPr>
            <a:lvl7pPr marL="0" indent="0" algn="l">
              <a:lnSpc>
                <a:spcPct val="95000"/>
              </a:lnSpc>
              <a:spcBef>
                <a:spcPts val="0"/>
              </a:spcBef>
              <a:spcAft>
                <a:spcPts val="0"/>
              </a:spcAft>
              <a:buNone/>
              <a:defRPr sz="65000">
                <a:solidFill>
                  <a:schemeClr val="bg1"/>
                </a:solidFill>
              </a:defRPr>
            </a:lvl7pPr>
            <a:lvl8pPr marL="0" indent="0" algn="l">
              <a:lnSpc>
                <a:spcPct val="95000"/>
              </a:lnSpc>
              <a:spcBef>
                <a:spcPts val="0"/>
              </a:spcBef>
              <a:spcAft>
                <a:spcPts val="0"/>
              </a:spcAft>
              <a:buNone/>
              <a:defRPr sz="65000">
                <a:solidFill>
                  <a:schemeClr val="bg1"/>
                </a:solidFill>
              </a:defRPr>
            </a:lvl8pPr>
            <a:lvl9pPr marL="0" indent="0" algn="l">
              <a:lnSpc>
                <a:spcPct val="95000"/>
              </a:lnSpc>
              <a:spcBef>
                <a:spcPts val="0"/>
              </a:spcBef>
              <a:spcAft>
                <a:spcPts val="0"/>
              </a:spcAft>
              <a:buNone/>
              <a:defRPr sz="65000">
                <a:solidFill>
                  <a:schemeClr val="bg1"/>
                </a:solidFill>
              </a:defRPr>
            </a:lvl9pPr>
          </a:lstStyle>
          <a:p>
            <a:r>
              <a:rPr lang="en-GB" dirty="0"/>
              <a:t>4</a:t>
            </a:r>
          </a:p>
        </p:txBody>
      </p:sp>
    </p:spTree>
    <p:extLst>
      <p:ext uri="{BB962C8B-B14F-4D97-AF65-F5344CB8AC3E}">
        <p14:creationId xmlns:p14="http://schemas.microsoft.com/office/powerpoint/2010/main" val="4036822532"/>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Manual">
    <p:bg>
      <p:bgPr>
        <a:solidFill>
          <a:srgbClr val="D04A0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D68526-5625-1E4A-90D0-6166C1CB098D}"/>
              </a:ext>
            </a:extLst>
          </p:cNvPr>
          <p:cNvSpPr>
            <a:spLocks noGrp="1"/>
          </p:cNvSpPr>
          <p:nvPr>
            <p:ph type="title" hasCustomPrompt="1"/>
          </p:nvPr>
        </p:nvSpPr>
        <p:spPr>
          <a:xfrm>
            <a:off x="442913" y="428625"/>
            <a:ext cx="1374457" cy="1965960"/>
          </a:xfrm>
        </p:spPr>
        <p:txBody>
          <a:bodyPr anchor="t" anchorCtr="0">
            <a:noAutofit/>
          </a:bodyPr>
          <a:lstStyle>
            <a:lvl1pPr>
              <a:lnSpc>
                <a:spcPct val="80000"/>
              </a:lnSpc>
              <a:defRPr sz="14400" b="0">
                <a:solidFill>
                  <a:schemeClr val="bg1"/>
                </a:solidFill>
                <a:latin typeface="+mn-lt"/>
              </a:defRPr>
            </a:lvl1pPr>
          </a:lstStyle>
          <a:p>
            <a:r>
              <a:rPr lang="en-GB" dirty="0"/>
              <a:t>1</a:t>
            </a:r>
          </a:p>
        </p:txBody>
      </p:sp>
    </p:spTree>
    <p:extLst>
      <p:ext uri="{BB962C8B-B14F-4D97-AF65-F5344CB8AC3E}">
        <p14:creationId xmlns:p14="http://schemas.microsoft.com/office/powerpoint/2010/main" val="3892049928"/>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Manual">
    <p:bg>
      <p:bgPr>
        <a:solidFill>
          <a:srgbClr val="E0301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054294-58FB-3646-A032-19FD697995B5}"/>
              </a:ext>
            </a:extLst>
          </p:cNvPr>
          <p:cNvSpPr>
            <a:spLocks noGrp="1"/>
          </p:cNvSpPr>
          <p:nvPr>
            <p:ph type="title" hasCustomPrompt="1"/>
          </p:nvPr>
        </p:nvSpPr>
        <p:spPr>
          <a:xfrm>
            <a:off x="442913" y="428625"/>
            <a:ext cx="1374457" cy="1965960"/>
          </a:xfrm>
        </p:spPr>
        <p:txBody>
          <a:bodyPr anchor="t" anchorCtr="0">
            <a:noAutofit/>
          </a:bodyPr>
          <a:lstStyle>
            <a:lvl1pPr>
              <a:lnSpc>
                <a:spcPct val="80000"/>
              </a:lnSpc>
              <a:defRPr sz="14400" b="0">
                <a:solidFill>
                  <a:schemeClr val="bg1"/>
                </a:solidFill>
                <a:latin typeface="+mn-lt"/>
              </a:defRPr>
            </a:lvl1pPr>
          </a:lstStyle>
          <a:p>
            <a:r>
              <a:rPr lang="en-GB" dirty="0"/>
              <a:t>2</a:t>
            </a:r>
          </a:p>
        </p:txBody>
      </p:sp>
    </p:spTree>
    <p:extLst>
      <p:ext uri="{BB962C8B-B14F-4D97-AF65-F5344CB8AC3E}">
        <p14:creationId xmlns:p14="http://schemas.microsoft.com/office/powerpoint/2010/main" val="29611439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Header Rose Manual">
    <p:bg>
      <p:bgPr>
        <a:solidFill>
          <a:srgbClr val="DB536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F4BCE9-03B0-5C4D-A70B-519F67263FF7}"/>
              </a:ext>
            </a:extLst>
          </p:cNvPr>
          <p:cNvSpPr>
            <a:spLocks noGrp="1"/>
          </p:cNvSpPr>
          <p:nvPr>
            <p:ph type="title" hasCustomPrompt="1"/>
          </p:nvPr>
        </p:nvSpPr>
        <p:spPr>
          <a:xfrm>
            <a:off x="442913" y="428625"/>
            <a:ext cx="1374457" cy="1965960"/>
          </a:xfrm>
        </p:spPr>
        <p:txBody>
          <a:bodyPr anchor="t" anchorCtr="0">
            <a:noAutofit/>
          </a:bodyPr>
          <a:lstStyle>
            <a:lvl1pPr>
              <a:lnSpc>
                <a:spcPct val="80000"/>
              </a:lnSpc>
              <a:defRPr sz="14400" b="0">
                <a:solidFill>
                  <a:schemeClr val="bg1"/>
                </a:solidFill>
                <a:latin typeface="+mn-lt"/>
              </a:defRPr>
            </a:lvl1pPr>
          </a:lstStyle>
          <a:p>
            <a:r>
              <a:rPr lang="en-GB" dirty="0"/>
              <a:t>3</a:t>
            </a:r>
          </a:p>
        </p:txBody>
      </p:sp>
    </p:spTree>
    <p:extLst>
      <p:ext uri="{BB962C8B-B14F-4D97-AF65-F5344CB8AC3E}">
        <p14:creationId xmlns:p14="http://schemas.microsoft.com/office/powerpoint/2010/main" val="1215350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Logo Shape Orange">
  <p:cSld name="Title Slide Logo Shape Orange">
    <p:spTree>
      <p:nvGrpSpPr>
        <p:cNvPr id="1" name="Shape 136"/>
        <p:cNvGrpSpPr/>
        <p:nvPr/>
      </p:nvGrpSpPr>
      <p:grpSpPr>
        <a:xfrm>
          <a:off x="0" y="0"/>
          <a:ext cx="0" cy="0"/>
          <a:chOff x="0" y="0"/>
          <a:chExt cx="0" cy="0"/>
        </a:xfrm>
      </p:grpSpPr>
      <p:sp>
        <p:nvSpPr>
          <p:cNvPr id="137" name="Google Shape;137;p101"/>
          <p:cNvSpPr>
            <a:spLocks noGrp="1"/>
          </p:cNvSpPr>
          <p:nvPr>
            <p:ph type="pic" idx="2"/>
          </p:nvPr>
        </p:nvSpPr>
        <p:spPr>
          <a:xfrm>
            <a:off x="5103159" y="-1"/>
            <a:ext cx="7088841" cy="6858001"/>
          </a:xfrm>
          <a:prstGeom prst="rect">
            <a:avLst/>
          </a:prstGeom>
          <a:solidFill>
            <a:srgbClr val="DEDEDE"/>
          </a:solidFill>
          <a:ln>
            <a:noFill/>
          </a:ln>
        </p:spPr>
      </p:sp>
      <p:sp>
        <p:nvSpPr>
          <p:cNvPr id="138" name="Google Shape;138;p101"/>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9" name="Google Shape;139;p101"/>
          <p:cNvSpPr txBox="1">
            <a:spLocks noGrp="1"/>
          </p:cNvSpPr>
          <p:nvPr>
            <p:ph type="ctrTitle"/>
          </p:nvPr>
        </p:nvSpPr>
        <p:spPr>
          <a:xfrm>
            <a:off x="442913" y="1003610"/>
            <a:ext cx="5258640" cy="2425391"/>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01"/>
          <p:cNvSpPr txBox="1">
            <a:spLocks noGrp="1"/>
          </p:cNvSpPr>
          <p:nvPr>
            <p:ph type="subTitle" idx="1"/>
          </p:nvPr>
        </p:nvSpPr>
        <p:spPr>
          <a:xfrm>
            <a:off x="442914" y="3749040"/>
            <a:ext cx="525864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41" name="Google Shape;141;p101"/>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y Manual">
    <p:bg>
      <p:bgPr>
        <a:solidFill>
          <a:srgbClr val="46464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146EE5-5980-A84E-9311-F5B9956E43AB}"/>
              </a:ext>
            </a:extLst>
          </p:cNvPr>
          <p:cNvSpPr>
            <a:spLocks noGrp="1"/>
          </p:cNvSpPr>
          <p:nvPr>
            <p:ph type="title" hasCustomPrompt="1"/>
          </p:nvPr>
        </p:nvSpPr>
        <p:spPr>
          <a:xfrm>
            <a:off x="442913" y="428625"/>
            <a:ext cx="1374457" cy="1965960"/>
          </a:xfrm>
        </p:spPr>
        <p:txBody>
          <a:bodyPr anchor="t" anchorCtr="0">
            <a:noAutofit/>
          </a:bodyPr>
          <a:lstStyle>
            <a:lvl1pPr>
              <a:lnSpc>
                <a:spcPct val="80000"/>
              </a:lnSpc>
              <a:defRPr sz="14400" b="0">
                <a:solidFill>
                  <a:schemeClr val="bg1"/>
                </a:solidFill>
                <a:latin typeface="+mn-lt"/>
              </a:defRPr>
            </a:lvl1pPr>
          </a:lstStyle>
          <a:p>
            <a:r>
              <a:rPr lang="en-GB" dirty="0"/>
              <a:t>4</a:t>
            </a:r>
          </a:p>
        </p:txBody>
      </p:sp>
    </p:spTree>
    <p:extLst>
      <p:ext uri="{BB962C8B-B14F-4D97-AF65-F5344CB8AC3E}">
        <p14:creationId xmlns:p14="http://schemas.microsoft.com/office/powerpoint/2010/main" val="794326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1 Image Full">
    <p:bg>
      <p:bgPr>
        <a:solidFill>
          <a:srgbClr val="DEDEDE"/>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solidFill>
            <a:schemeClr val="tx2"/>
          </a:solidFill>
        </p:spPr>
        <p:txBody>
          <a:bodyPr anchor="ctr" anchorCtr="0"/>
          <a:lstStyle>
            <a:lvl1pPr algn="ctr">
              <a:defRPr sz="1200" b="0">
                <a:solidFill>
                  <a:schemeClr val="bg1"/>
                </a:solidFill>
              </a:defRPr>
            </a:lvl1pPr>
          </a:lstStyle>
          <a:p>
            <a:r>
              <a:rPr lang="en-GB" dirty="0"/>
              <a:t>Click icon to add picture</a:t>
            </a:r>
          </a:p>
        </p:txBody>
      </p:sp>
      <p:sp>
        <p:nvSpPr>
          <p:cNvPr id="3" name="Content Placeholder 2"/>
          <p:cNvSpPr>
            <a:spLocks noGrp="1"/>
          </p:cNvSpPr>
          <p:nvPr>
            <p:ph idx="1" hasCustomPrompt="1"/>
          </p:nvPr>
        </p:nvSpPr>
        <p:spPr>
          <a:xfrm>
            <a:off x="0" y="1143000"/>
            <a:ext cx="4572000" cy="4572000"/>
          </a:xfrm>
          <a:solidFill>
            <a:srgbClr val="E0301E"/>
          </a:solidFill>
        </p:spPr>
        <p:txBody>
          <a:bodyPr lIns="438912" tIns="1440000" rIns="252000" bIns="180000"/>
          <a:lstStyle>
            <a:lvl1pPr marL="0" indent="0">
              <a:lnSpc>
                <a:spcPct val="90000"/>
              </a:lnSpc>
              <a:spcBef>
                <a:spcPts val="0"/>
              </a:spcBef>
              <a:spcAft>
                <a:spcPts val="3000"/>
              </a:spcAft>
              <a:buFont typeface="Arial" panose="020B0604020202020204" pitchFamily="34" charset="0"/>
              <a:buNone/>
              <a:defRPr sz="2600" b="0">
                <a:solidFill>
                  <a:schemeClr val="tx1"/>
                </a:solidFill>
                <a:latin typeface="+mj-lt"/>
              </a:defRPr>
            </a:lvl1pPr>
            <a:lvl2pPr marL="0" indent="0">
              <a:spcBef>
                <a:spcPts val="0"/>
              </a:spcBef>
              <a:spcAft>
                <a:spcPts val="0"/>
              </a:spcAft>
              <a:buFontTx/>
              <a:buNone/>
              <a:defRPr sz="1600" b="1">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623703"/>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9B8D1DC6-080E-3B43-C475-B65E24A16C39}"/>
              </a:ext>
            </a:extLst>
          </p:cNvPr>
          <p:cNvSpPr>
            <a:spLocks noGrp="1"/>
          </p:cNvSpPr>
          <p:nvPr>
            <p:ph type="dt" sz="half" idx="15"/>
          </p:nvPr>
        </p:nvSpPr>
        <p:spPr>
          <a:xfrm>
            <a:off x="9984296" y="6355080"/>
            <a:ext cx="1764792" cy="137160"/>
          </a:xfrm>
        </p:spPr>
        <p:txBody>
          <a:bodyPr vert="horz" lIns="0" tIns="0" rIns="0" bIns="0" rtlCol="0" anchor="b" anchorCtr="0"/>
          <a:lstStyle>
            <a:lvl1pPr algn="r">
              <a:defRPr lang="en-GB" smtClean="0"/>
            </a:lvl1pPr>
          </a:lstStyle>
          <a:p>
            <a:fld id="{81C37646-2393-4A2D-A34A-BCE0432B0E79}" type="datetime7">
              <a:rPr lang="en-US" smtClean="0"/>
              <a:t>Dec-25</a:t>
            </a:fld>
            <a:endParaRPr lang="en-GB" dirty="0"/>
          </a:p>
        </p:txBody>
      </p:sp>
      <p:sp>
        <p:nvSpPr>
          <p:cNvPr id="4" name="Footer Placeholder 3">
            <a:extLst>
              <a:ext uri="{FF2B5EF4-FFF2-40B4-BE49-F238E27FC236}">
                <a16:creationId xmlns:a16="http://schemas.microsoft.com/office/drawing/2014/main" id="{ACEFC428-BADF-3F2C-0CF5-305D1EEE6391}"/>
              </a:ext>
            </a:extLst>
          </p:cNvPr>
          <p:cNvSpPr>
            <a:spLocks noGrp="1"/>
          </p:cNvSpPr>
          <p:nvPr>
            <p:ph type="ftr" sz="quarter" idx="1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94163265-1439-502C-74C0-1D384D0246D2}"/>
              </a:ext>
            </a:extLst>
          </p:cNvPr>
          <p:cNvSpPr>
            <a:spLocks noGrp="1"/>
          </p:cNvSpPr>
          <p:nvPr>
            <p:ph type="sldNum" sz="quarter" idx="17"/>
          </p:nvPr>
        </p:nvSpPr>
        <p:spPr>
          <a:xfrm>
            <a:off x="9984296" y="6492240"/>
            <a:ext cx="1764792" cy="137160"/>
          </a:xfrm>
        </p:spPr>
        <p:txBody>
          <a:bodyPr vert="horz" lIns="0" tIns="0" rIns="0" bIns="0" rtlCol="0" anchor="b" anchorCtr="0">
            <a:noAutofit/>
          </a:bodyPr>
          <a:lstStyle>
            <a:lvl1pPr algn="r">
              <a:defRPr lang="en-GB" smtClean="0"/>
            </a:lvl1pPr>
          </a:lstStyle>
          <a:p>
            <a:fld id="{CE2EFA67-A993-4516-A7DA-42106DBAA54B}" type="slidenum">
              <a:rPr lang="en-GB" smtClean="0"/>
              <a:pPr/>
              <a:t>‹#›</a:t>
            </a:fld>
            <a:endParaRPr lang="en-GB"/>
          </a:p>
        </p:txBody>
      </p:sp>
    </p:spTree>
    <p:extLst>
      <p:ext uri="{BB962C8B-B14F-4D97-AF65-F5344CB8AC3E}">
        <p14:creationId xmlns:p14="http://schemas.microsoft.com/office/powerpoint/2010/main" val="39427703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1 Image Orange">
    <p:bg>
      <p:bgPr>
        <a:solidFill>
          <a:srgbClr val="D04A02"/>
        </a:solidFill>
        <a:effectLst/>
      </p:bgPr>
    </p:bg>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6096000" y="0"/>
            <a:ext cx="6096000" cy="6858000"/>
          </a:xfrm>
          <a:solidFill>
            <a:schemeClr val="tx2"/>
          </a:solidFill>
        </p:spPr>
        <p:txBody>
          <a:bodyPr anchor="ctr" anchorCtr="0"/>
          <a:lstStyle>
            <a:lvl1pPr algn="ctr">
              <a:defRPr sz="1200" b="0">
                <a:solidFill>
                  <a:schemeClr val="bg1"/>
                </a:solidFill>
              </a:defRPr>
            </a:lvl1pPr>
          </a:lstStyle>
          <a:p>
            <a:r>
              <a:rPr lang="en-GB" dirty="0"/>
              <a:t>Click icon to add picture</a:t>
            </a:r>
          </a:p>
        </p:txBody>
      </p:sp>
      <p:sp>
        <p:nvSpPr>
          <p:cNvPr id="3" name="Content Placeholder 2"/>
          <p:cNvSpPr>
            <a:spLocks noGrp="1"/>
          </p:cNvSpPr>
          <p:nvPr>
            <p:ph idx="1" hasCustomPrompt="1"/>
          </p:nvPr>
        </p:nvSpPr>
        <p:spPr>
          <a:xfrm>
            <a:off x="442913" y="1714500"/>
            <a:ext cx="5299393" cy="445770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Freeform 5">
            <a:extLst>
              <a:ext uri="{FF2B5EF4-FFF2-40B4-BE49-F238E27FC236}">
                <a16:creationId xmlns:a16="http://schemas.microsoft.com/office/drawing/2014/main" id="{EBA5CA3E-5ADF-C84E-8B6D-07C039516DFE}"/>
              </a:ext>
            </a:extLst>
          </p:cNvPr>
          <p:cNvSpPr>
            <a:spLocks noChangeAspect="1" noEditPoints="1"/>
          </p:cNvSpPr>
          <p:nvPr userDrawn="1"/>
        </p:nvSpPr>
        <p:spPr bwMode="black">
          <a:xfrm>
            <a:off x="442913" y="687001"/>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AE0CE0EA-EECA-9C9B-177B-8F77363820A7}"/>
              </a:ext>
            </a:extLst>
          </p:cNvPr>
          <p:cNvSpPr>
            <a:spLocks noGrp="1"/>
          </p:cNvSpPr>
          <p:nvPr>
            <p:ph type="dt" sz="half" idx="15"/>
          </p:nvPr>
        </p:nvSpPr>
        <p:spPr>
          <a:xfrm>
            <a:off x="9984296" y="6355080"/>
            <a:ext cx="1764792" cy="137160"/>
          </a:xfrm>
        </p:spPr>
        <p:txBody>
          <a:bodyPr vert="horz" lIns="0" tIns="0" rIns="0" bIns="0" rtlCol="0" anchor="b" anchorCtr="0"/>
          <a:lstStyle>
            <a:lvl1pPr algn="r">
              <a:defRPr lang="en-GB" smtClean="0"/>
            </a:lvl1pPr>
          </a:lstStyle>
          <a:p>
            <a:fld id="{31C70E2B-B66F-4BA4-A286-F082C087F62C}" type="datetime7">
              <a:rPr lang="en-US" smtClean="0"/>
              <a:t>Dec-25</a:t>
            </a:fld>
            <a:endParaRPr lang="en-GB" dirty="0"/>
          </a:p>
        </p:txBody>
      </p:sp>
      <p:sp>
        <p:nvSpPr>
          <p:cNvPr id="4" name="Footer Placeholder 3">
            <a:extLst>
              <a:ext uri="{FF2B5EF4-FFF2-40B4-BE49-F238E27FC236}">
                <a16:creationId xmlns:a16="http://schemas.microsoft.com/office/drawing/2014/main" id="{BD878FB3-4B67-80EB-C718-080C6339369C}"/>
              </a:ext>
            </a:extLst>
          </p:cNvPr>
          <p:cNvSpPr>
            <a:spLocks noGrp="1"/>
          </p:cNvSpPr>
          <p:nvPr>
            <p:ph type="ftr" sz="quarter" idx="1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E67B5712-5A7C-95EB-E884-81882FFB5F50}"/>
              </a:ext>
            </a:extLst>
          </p:cNvPr>
          <p:cNvSpPr>
            <a:spLocks noGrp="1"/>
          </p:cNvSpPr>
          <p:nvPr>
            <p:ph type="sldNum" sz="quarter" idx="17"/>
          </p:nvPr>
        </p:nvSpPr>
        <p:spPr>
          <a:xfrm>
            <a:off x="9984296" y="6492240"/>
            <a:ext cx="1764792" cy="137160"/>
          </a:xfrm>
        </p:spPr>
        <p:txBody>
          <a:bodyPr vert="horz" lIns="0" tIns="0" rIns="0" bIns="0" rtlCol="0" anchor="b" anchorCtr="0">
            <a:noAutofit/>
          </a:bodyPr>
          <a:lstStyle>
            <a:lvl1pPr algn="r">
              <a:defRPr lang="en-GB" smtClean="0"/>
            </a:lvl1pPr>
          </a:lstStyle>
          <a:p>
            <a:fld id="{B7383A13-06F5-4A35-A131-A06659767107}" type="slidenum">
              <a:rPr lang="en-GB" smtClean="0"/>
              <a:pPr/>
              <a:t>‹#›</a:t>
            </a:fld>
            <a:endParaRPr lang="en-GB"/>
          </a:p>
        </p:txBody>
      </p:sp>
    </p:spTree>
    <p:extLst>
      <p:ext uri="{BB962C8B-B14F-4D97-AF65-F5344CB8AC3E}">
        <p14:creationId xmlns:p14="http://schemas.microsoft.com/office/powerpoint/2010/main" val="147774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1 Imag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6096000" y="0"/>
            <a:ext cx="6096000" cy="6858000"/>
          </a:xfrm>
          <a:solidFill>
            <a:schemeClr val="bg2"/>
          </a:solidFill>
        </p:spPr>
        <p:txBody>
          <a:bodyPr anchor="ctr" anchorCtr="0"/>
          <a:lstStyle>
            <a:lvl1pPr algn="ctr">
              <a:defRPr sz="1200" b="0">
                <a:solidFill>
                  <a:schemeClr val="tx1"/>
                </a:solidFill>
              </a:defRPr>
            </a:lvl1pPr>
          </a:lstStyle>
          <a:p>
            <a:r>
              <a:rPr lang="en-GB" dirty="0"/>
              <a:t>Click icon to add picture</a:t>
            </a:r>
          </a:p>
        </p:txBody>
      </p:sp>
      <p:sp>
        <p:nvSpPr>
          <p:cNvPr id="3" name="Content Placeholder 2"/>
          <p:cNvSpPr>
            <a:spLocks noGrp="1"/>
          </p:cNvSpPr>
          <p:nvPr>
            <p:ph idx="1" hasCustomPrompt="1"/>
          </p:nvPr>
        </p:nvSpPr>
        <p:spPr>
          <a:xfrm>
            <a:off x="442913" y="1714500"/>
            <a:ext cx="5299393" cy="445770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lvl2pPr>
            <a:lvl3pPr marL="0" indent="0">
              <a:spcBef>
                <a:spcPts val="0"/>
              </a:spcBef>
              <a:spcAft>
                <a:spcPts val="0"/>
              </a:spcAft>
              <a:buFontTx/>
              <a:buNone/>
              <a:defRPr sz="1600"/>
            </a:lvl3pPr>
            <a:lvl4pPr marL="0" indent="0">
              <a:spcBef>
                <a:spcPts val="0"/>
              </a:spcBef>
              <a:spcAft>
                <a:spcPts val="0"/>
              </a:spcAft>
              <a:buFontTx/>
              <a:buNone/>
              <a:defRPr sz="1600"/>
            </a:lvl4pPr>
            <a:lvl5pPr marL="0" indent="0">
              <a:spcBef>
                <a:spcPts val="0"/>
              </a:spcBef>
              <a:spcAft>
                <a:spcPts val="0"/>
              </a:spcAft>
              <a:buFontTx/>
              <a:buNone/>
              <a:defRPr sz="1600"/>
            </a:lvl5pPr>
            <a:lvl6pPr marL="0" indent="0">
              <a:spcBef>
                <a:spcPts val="0"/>
              </a:spcBef>
              <a:spcAft>
                <a:spcPts val="0"/>
              </a:spcAft>
              <a:buFontTx/>
              <a:buNone/>
              <a:defRPr sz="1600"/>
            </a:lvl6pPr>
            <a:lvl7pPr marL="0" indent="0">
              <a:spcBef>
                <a:spcPts val="0"/>
              </a:spcBef>
              <a:spcAft>
                <a:spcPts val="0"/>
              </a:spcAft>
              <a:buFontTx/>
              <a:buNone/>
              <a:defRPr sz="1600"/>
            </a:lvl7pPr>
            <a:lvl8pPr marL="0" indent="0">
              <a:spcBef>
                <a:spcPts val="0"/>
              </a:spcBef>
              <a:spcAft>
                <a:spcPts val="0"/>
              </a:spcAft>
              <a:buFontTx/>
              <a:buNone/>
              <a:defRPr sz="1600"/>
            </a:lvl8pPr>
            <a:lvl9pPr marL="0" indent="0">
              <a:spcBef>
                <a:spcPts val="0"/>
              </a:spcBef>
              <a:spcAft>
                <a:spcPts val="0"/>
              </a:spcAft>
              <a:buFontTx/>
              <a:buNone/>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0" name="Freeform 5">
            <a:extLst>
              <a:ext uri="{FF2B5EF4-FFF2-40B4-BE49-F238E27FC236}">
                <a16:creationId xmlns:a16="http://schemas.microsoft.com/office/drawing/2014/main" id="{751F50DC-1032-F848-8EFD-503462F60157}"/>
              </a:ext>
            </a:extLst>
          </p:cNvPr>
          <p:cNvSpPr>
            <a:spLocks noChangeAspect="1" noEditPoints="1"/>
          </p:cNvSpPr>
          <p:nvPr userDrawn="1"/>
        </p:nvSpPr>
        <p:spPr bwMode="auto">
          <a:xfrm>
            <a:off x="442913" y="687001"/>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70921282-68F4-C9E6-D535-28B55AA5C9D4}"/>
              </a:ext>
            </a:extLst>
          </p:cNvPr>
          <p:cNvSpPr>
            <a:spLocks noGrp="1"/>
          </p:cNvSpPr>
          <p:nvPr>
            <p:ph type="dt" sz="half" idx="15"/>
          </p:nvPr>
        </p:nvSpPr>
        <p:spPr>
          <a:xfrm>
            <a:off x="9984296" y="6355080"/>
            <a:ext cx="1764792" cy="137160"/>
          </a:xfrm>
        </p:spPr>
        <p:txBody>
          <a:bodyPr vert="horz" lIns="0" tIns="0" rIns="0" bIns="0" rtlCol="0" anchor="b" anchorCtr="0"/>
          <a:lstStyle>
            <a:lvl1pPr algn="r">
              <a:defRPr lang="en-GB" smtClean="0"/>
            </a:lvl1pPr>
          </a:lstStyle>
          <a:p>
            <a:fld id="{F23AC326-4BC5-43E0-B577-29E24202C83A}" type="datetime7">
              <a:rPr lang="en-US" smtClean="0"/>
              <a:t>Dec-25</a:t>
            </a:fld>
            <a:endParaRPr lang="en-GB" dirty="0"/>
          </a:p>
        </p:txBody>
      </p:sp>
      <p:sp>
        <p:nvSpPr>
          <p:cNvPr id="4" name="Footer Placeholder 3">
            <a:extLst>
              <a:ext uri="{FF2B5EF4-FFF2-40B4-BE49-F238E27FC236}">
                <a16:creationId xmlns:a16="http://schemas.microsoft.com/office/drawing/2014/main" id="{477D6C38-2A23-F97C-FCBE-C6FBB1849C41}"/>
              </a:ext>
            </a:extLst>
          </p:cNvPr>
          <p:cNvSpPr>
            <a:spLocks noGrp="1"/>
          </p:cNvSpPr>
          <p:nvPr>
            <p:ph type="ftr" sz="quarter" idx="1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CF8EBBBA-ABFE-0BFC-A774-6D685B39E4E5}"/>
              </a:ext>
            </a:extLst>
          </p:cNvPr>
          <p:cNvSpPr>
            <a:spLocks noGrp="1"/>
          </p:cNvSpPr>
          <p:nvPr>
            <p:ph type="sldNum" sz="quarter" idx="17"/>
          </p:nvPr>
        </p:nvSpPr>
        <p:spPr>
          <a:xfrm>
            <a:off x="9984296" y="6492240"/>
            <a:ext cx="1764792" cy="137160"/>
          </a:xfrm>
        </p:spPr>
        <p:txBody>
          <a:bodyPr vert="horz" lIns="0" tIns="0" rIns="0" bIns="0" rtlCol="0" anchor="b" anchorCtr="0">
            <a:noAutofit/>
          </a:bodyPr>
          <a:lstStyle>
            <a:lvl1pPr algn="r">
              <a:defRPr lang="en-GB" smtClean="0"/>
            </a:lvl1pPr>
          </a:lstStyle>
          <a:p>
            <a:fld id="{A5334543-D885-43EF-AD2C-C65E891F67BA}" type="slidenum">
              <a:rPr lang="en-GB" smtClean="0"/>
              <a:pPr/>
              <a:t>‹#›</a:t>
            </a:fld>
            <a:endParaRPr lang="en-GB"/>
          </a:p>
        </p:txBody>
      </p:sp>
    </p:spTree>
    <p:extLst>
      <p:ext uri="{BB962C8B-B14F-4D97-AF65-F5344CB8AC3E}">
        <p14:creationId xmlns:p14="http://schemas.microsoft.com/office/powerpoint/2010/main" val="1985497692"/>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lvl2pPr>
            <a:lvl3pPr marL="0" indent="0">
              <a:spcBef>
                <a:spcPts val="0"/>
              </a:spcBef>
              <a:spcAft>
                <a:spcPts val="0"/>
              </a:spcAft>
              <a:buFontTx/>
              <a:buNone/>
              <a:defRPr sz="1600"/>
            </a:lvl3pPr>
            <a:lvl4pPr marL="0" indent="0">
              <a:spcBef>
                <a:spcPts val="0"/>
              </a:spcBef>
              <a:spcAft>
                <a:spcPts val="0"/>
              </a:spcAft>
              <a:buFontTx/>
              <a:buNone/>
              <a:defRPr sz="1600"/>
            </a:lvl4pPr>
            <a:lvl5pPr marL="0" indent="0">
              <a:spcBef>
                <a:spcPts val="0"/>
              </a:spcBef>
              <a:spcAft>
                <a:spcPts val="0"/>
              </a:spcAft>
              <a:buFontTx/>
              <a:buNone/>
              <a:defRPr sz="1600"/>
            </a:lvl5pPr>
            <a:lvl6pPr marL="0" indent="0">
              <a:spcBef>
                <a:spcPts val="0"/>
              </a:spcBef>
              <a:spcAft>
                <a:spcPts val="0"/>
              </a:spcAft>
              <a:buFontTx/>
              <a:buNone/>
              <a:defRPr sz="1600"/>
            </a:lvl6pPr>
            <a:lvl7pPr marL="0" indent="0">
              <a:spcBef>
                <a:spcPts val="0"/>
              </a:spcBef>
              <a:spcAft>
                <a:spcPts val="0"/>
              </a:spcAft>
              <a:buFontTx/>
              <a:buNone/>
              <a:defRPr sz="1600"/>
            </a:lvl7pPr>
            <a:lvl8pPr marL="0" indent="0">
              <a:spcBef>
                <a:spcPts val="0"/>
              </a:spcBef>
              <a:spcAft>
                <a:spcPts val="0"/>
              </a:spcAft>
              <a:buFontTx/>
              <a:buNone/>
              <a:defRPr sz="1600"/>
            </a:lvl8pPr>
            <a:lvl9pPr marL="0" indent="0">
              <a:spcBef>
                <a:spcPts val="0"/>
              </a:spcBef>
              <a:spcAft>
                <a:spcPts val="0"/>
              </a:spcAft>
              <a:buFontTx/>
              <a:buNone/>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Freeform 5">
            <a:extLst>
              <a:ext uri="{FF2B5EF4-FFF2-40B4-BE49-F238E27FC236}">
                <a16:creationId xmlns:a16="http://schemas.microsoft.com/office/drawing/2014/main" id="{07AD3661-A443-F74F-9528-11F7BA264BF5}"/>
              </a:ext>
            </a:extLst>
          </p:cNvPr>
          <p:cNvSpPr>
            <a:spLocks noChangeAspect="1" noEditPoints="1"/>
          </p:cNvSpPr>
          <p:nvPr userDrawn="1"/>
        </p:nvSpPr>
        <p:spPr bwMode="auto">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00F683A3-CD19-5647-BE3F-562F6CB24A32}"/>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89CDC19C-EC23-455B-A9EC-A38C99A9A2CA}" type="datetime7">
              <a:rPr lang="en-US" smtClean="0"/>
              <a:t>Dec-25</a:t>
            </a:fld>
            <a:endParaRPr lang="en-GB" dirty="0"/>
          </a:p>
        </p:txBody>
      </p:sp>
      <p:sp>
        <p:nvSpPr>
          <p:cNvPr id="4" name="Footer Placeholder 3">
            <a:extLst>
              <a:ext uri="{FF2B5EF4-FFF2-40B4-BE49-F238E27FC236}">
                <a16:creationId xmlns:a16="http://schemas.microsoft.com/office/drawing/2014/main" id="{7FB6E4B9-75ED-B273-C3BF-2B6F9AA050E9}"/>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DCA933D1-DB12-F944-B96B-7299FA37F832}"/>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07E2E0E5-3AF9-4D11-A70D-57F98FE2DC18}" type="slidenum">
              <a:rPr lang="en-GB" smtClean="0"/>
              <a:pPr/>
              <a:t>‹#›</a:t>
            </a:fld>
            <a:endParaRPr lang="en-GB"/>
          </a:p>
        </p:txBody>
      </p:sp>
    </p:spTree>
    <p:extLst>
      <p:ext uri="{BB962C8B-B14F-4D97-AF65-F5344CB8AC3E}">
        <p14:creationId xmlns:p14="http://schemas.microsoft.com/office/powerpoint/2010/main" val="2192527573"/>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2 Orange">
    <p:bg>
      <p:bgPr>
        <a:solidFill>
          <a:srgbClr val="D04A0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Freeform 5">
            <a:extLst>
              <a:ext uri="{FF2B5EF4-FFF2-40B4-BE49-F238E27FC236}">
                <a16:creationId xmlns:a16="http://schemas.microsoft.com/office/drawing/2014/main" id="{753C6A26-069C-C142-8C96-315DE67FAD09}"/>
              </a:ext>
            </a:extLst>
          </p:cNvPr>
          <p:cNvSpPr>
            <a:spLocks noChangeAspect="1" noEditPoints="1"/>
          </p:cNvSpPr>
          <p:nvPr userDrawn="1"/>
        </p:nvSpPr>
        <p:spPr bwMode="black">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2A56AEAA-1DE2-8890-727D-01FE91463501}"/>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1074AFC6-E579-4482-9432-417BAC209F35}" type="datetime7">
              <a:rPr lang="en-US" smtClean="0"/>
              <a:t>Dec-25</a:t>
            </a:fld>
            <a:endParaRPr lang="en-GB" dirty="0"/>
          </a:p>
        </p:txBody>
      </p:sp>
      <p:sp>
        <p:nvSpPr>
          <p:cNvPr id="4" name="Footer Placeholder 3">
            <a:extLst>
              <a:ext uri="{FF2B5EF4-FFF2-40B4-BE49-F238E27FC236}">
                <a16:creationId xmlns:a16="http://schemas.microsoft.com/office/drawing/2014/main" id="{1299FDB4-8E56-8BFE-8809-6C2C14D35922}"/>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9E0EB9D6-D44E-EB7E-3626-0C7B05D459EE}"/>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6E050AF1-E463-4EAD-8CF3-1355137E9240}" type="slidenum">
              <a:rPr lang="en-GB" smtClean="0"/>
              <a:pPr/>
              <a:t>‹#›</a:t>
            </a:fld>
            <a:endParaRPr lang="en-GB"/>
          </a:p>
        </p:txBody>
      </p:sp>
    </p:spTree>
    <p:extLst>
      <p:ext uri="{BB962C8B-B14F-4D97-AF65-F5344CB8AC3E}">
        <p14:creationId xmlns:p14="http://schemas.microsoft.com/office/powerpoint/2010/main" val="4293267094"/>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2 Red">
    <p:bg>
      <p:bgPr>
        <a:solidFill>
          <a:srgbClr val="E0301E"/>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Freeform 5">
            <a:extLst>
              <a:ext uri="{FF2B5EF4-FFF2-40B4-BE49-F238E27FC236}">
                <a16:creationId xmlns:a16="http://schemas.microsoft.com/office/drawing/2014/main" id="{75C37678-6A0A-C84B-9A52-9B7F891FFFD3}"/>
              </a:ext>
            </a:extLst>
          </p:cNvPr>
          <p:cNvSpPr>
            <a:spLocks noChangeAspect="1" noEditPoints="1"/>
          </p:cNvSpPr>
          <p:nvPr userDrawn="1"/>
        </p:nvSpPr>
        <p:spPr bwMode="black">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63CE7ADA-54A5-4128-6E73-289EE1C0A91F}"/>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1A7BCE16-7123-475A-B1A3-B1358ADFC37A}" type="datetime7">
              <a:rPr lang="en-US" smtClean="0"/>
              <a:t>Dec-25</a:t>
            </a:fld>
            <a:endParaRPr lang="en-GB" dirty="0"/>
          </a:p>
        </p:txBody>
      </p:sp>
      <p:sp>
        <p:nvSpPr>
          <p:cNvPr id="4" name="Footer Placeholder 3">
            <a:extLst>
              <a:ext uri="{FF2B5EF4-FFF2-40B4-BE49-F238E27FC236}">
                <a16:creationId xmlns:a16="http://schemas.microsoft.com/office/drawing/2014/main" id="{59118479-8767-6807-648B-6556906BDF04}"/>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8754C13B-C417-2A66-0B9D-04D73151282E}"/>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C75A4DF3-4AD6-4911-AEBE-C88E97A81FE6}" type="slidenum">
              <a:rPr lang="en-GB" smtClean="0"/>
              <a:pPr/>
              <a:t>‹#›</a:t>
            </a:fld>
            <a:endParaRPr lang="en-GB"/>
          </a:p>
        </p:txBody>
      </p:sp>
    </p:spTree>
    <p:extLst>
      <p:ext uri="{BB962C8B-B14F-4D97-AF65-F5344CB8AC3E}">
        <p14:creationId xmlns:p14="http://schemas.microsoft.com/office/powerpoint/2010/main" val="3616351002"/>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2 Rose">
    <p:bg>
      <p:bgPr>
        <a:solidFill>
          <a:srgbClr val="DB536A"/>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Freeform 5">
            <a:extLst>
              <a:ext uri="{FF2B5EF4-FFF2-40B4-BE49-F238E27FC236}">
                <a16:creationId xmlns:a16="http://schemas.microsoft.com/office/drawing/2014/main" id="{F3D58181-4255-CF4B-AEC5-6ADD879A60CA}"/>
              </a:ext>
            </a:extLst>
          </p:cNvPr>
          <p:cNvSpPr>
            <a:spLocks noChangeAspect="1" noEditPoints="1"/>
          </p:cNvSpPr>
          <p:nvPr userDrawn="1"/>
        </p:nvSpPr>
        <p:spPr bwMode="black">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8E2F5EFF-ADF6-F650-C01D-89438CE9A704}"/>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298EDD72-E651-459A-ABA7-01A28D8A04B3}" type="datetime7">
              <a:rPr lang="en-US" smtClean="0"/>
              <a:t>Dec-25</a:t>
            </a:fld>
            <a:endParaRPr lang="en-GB" dirty="0"/>
          </a:p>
        </p:txBody>
      </p:sp>
      <p:sp>
        <p:nvSpPr>
          <p:cNvPr id="4" name="Footer Placeholder 3">
            <a:extLst>
              <a:ext uri="{FF2B5EF4-FFF2-40B4-BE49-F238E27FC236}">
                <a16:creationId xmlns:a16="http://schemas.microsoft.com/office/drawing/2014/main" id="{36876761-741A-CB3E-E474-D443F840F377}"/>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C1288782-E2ED-776C-2DF5-442ADF1BD184}"/>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8BC0B92B-8D63-4803-B412-6CFCE00A41EF}" type="slidenum">
              <a:rPr lang="en-GB" smtClean="0"/>
              <a:pPr/>
              <a:t>‹#›</a:t>
            </a:fld>
            <a:endParaRPr lang="en-GB"/>
          </a:p>
        </p:txBody>
      </p:sp>
    </p:spTree>
    <p:extLst>
      <p:ext uri="{BB962C8B-B14F-4D97-AF65-F5344CB8AC3E}">
        <p14:creationId xmlns:p14="http://schemas.microsoft.com/office/powerpoint/2010/main" val="1897237242"/>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2 Grey">
    <p:bg>
      <p:bgPr>
        <a:solidFill>
          <a:srgbClr val="464646"/>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Freeform 5">
            <a:extLst>
              <a:ext uri="{FF2B5EF4-FFF2-40B4-BE49-F238E27FC236}">
                <a16:creationId xmlns:a16="http://schemas.microsoft.com/office/drawing/2014/main" id="{056180B7-FBDB-F345-B5D1-21FE86D79BA3}"/>
              </a:ext>
            </a:extLst>
          </p:cNvPr>
          <p:cNvSpPr>
            <a:spLocks noChangeAspect="1" noEditPoints="1"/>
          </p:cNvSpPr>
          <p:nvPr userDrawn="1"/>
        </p:nvSpPr>
        <p:spPr bwMode="black">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a:extLst>
              <a:ext uri="{FF2B5EF4-FFF2-40B4-BE49-F238E27FC236}">
                <a16:creationId xmlns:a16="http://schemas.microsoft.com/office/drawing/2014/main" id="{FE52BFE8-07E8-F962-94EE-D7CD9E202493}"/>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DC868AC3-E92F-48C9-B9EB-56AD8922F8BE}" type="datetime7">
              <a:rPr lang="en-US" smtClean="0"/>
              <a:t>Dec-25</a:t>
            </a:fld>
            <a:endParaRPr lang="en-GB" dirty="0"/>
          </a:p>
        </p:txBody>
      </p:sp>
      <p:sp>
        <p:nvSpPr>
          <p:cNvPr id="4" name="Footer Placeholder 3">
            <a:extLst>
              <a:ext uri="{FF2B5EF4-FFF2-40B4-BE49-F238E27FC236}">
                <a16:creationId xmlns:a16="http://schemas.microsoft.com/office/drawing/2014/main" id="{81718EE0-6C84-08A2-9023-5B56844D233C}"/>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C4D43F1E-7FD9-61BD-1985-16EC17EC7C72}"/>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75410288-AFED-47AA-86A6-7F772DB19910}" type="slidenum">
              <a:rPr lang="en-GB" smtClean="0"/>
              <a:pPr/>
              <a:t>‹#›</a:t>
            </a:fld>
            <a:endParaRPr lang="en-GB"/>
          </a:p>
        </p:txBody>
      </p:sp>
    </p:spTree>
    <p:extLst>
      <p:ext uri="{BB962C8B-B14F-4D97-AF65-F5344CB8AC3E}">
        <p14:creationId xmlns:p14="http://schemas.microsoft.com/office/powerpoint/2010/main" val="3675913097"/>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Thank You Dark">
    <p:bg>
      <p:bgPr>
        <a:solidFill>
          <a:srgbClr val="464646"/>
        </a:solidFill>
        <a:effectLst/>
      </p:bgPr>
    </p:bg>
    <p:spTree>
      <p:nvGrpSpPr>
        <p:cNvPr id="1" name=""/>
        <p:cNvGrpSpPr/>
        <p:nvPr/>
      </p:nvGrpSpPr>
      <p:grpSpPr>
        <a:xfrm>
          <a:off x="0" y="0"/>
          <a:ext cx="0" cy="0"/>
          <a:chOff x="0" y="0"/>
          <a:chExt cx="0" cy="0"/>
        </a:xfrm>
      </p:grpSpPr>
      <p:sp>
        <p:nvSpPr>
          <p:cNvPr id="14" name="Rectangle 13"/>
          <p:cNvSpPr/>
          <p:nvPr/>
        </p:nvSpPr>
        <p:spPr bwMode="hidden">
          <a:xfrm>
            <a:off x="0" y="4940854"/>
            <a:ext cx="12192000" cy="1917146"/>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hasCustomPrompt="1"/>
          </p:nvPr>
        </p:nvSpPr>
        <p:spPr>
          <a:xfrm>
            <a:off x="442914" y="428625"/>
            <a:ext cx="5473699" cy="2428874"/>
          </a:xfrm>
        </p:spPr>
        <p:txBody>
          <a:bodyPr anchor="b" anchorCtr="0"/>
          <a:lstStyle>
            <a:lvl1pPr algn="l">
              <a:lnSpc>
                <a:spcPct val="85000"/>
              </a:lnSpc>
              <a:defRPr sz="5800">
                <a:solidFill>
                  <a:schemeClr val="bg1"/>
                </a:solidFill>
              </a:defRPr>
            </a:lvl1pPr>
          </a:lstStyle>
          <a:p>
            <a:r>
              <a:rPr lang="en-GB" dirty="0"/>
              <a:t>Thank you</a:t>
            </a:r>
          </a:p>
        </p:txBody>
      </p:sp>
      <p:sp>
        <p:nvSpPr>
          <p:cNvPr id="7" name="AutoShape 3"/>
          <p:cNvSpPr>
            <a:spLocks noChangeAspect="1" noChangeArrowheads="1" noTextEdit="1"/>
          </p:cNvSpPr>
          <p:nvPr/>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 name="Text Placeholder 5"/>
          <p:cNvSpPr>
            <a:spLocks noGrp="1"/>
          </p:cNvSpPr>
          <p:nvPr>
            <p:ph type="body" sz="quarter" idx="10" hasCustomPrompt="1"/>
          </p:nvPr>
        </p:nvSpPr>
        <p:spPr>
          <a:xfrm>
            <a:off x="442912" y="5259600"/>
            <a:ext cx="11306176" cy="1451610"/>
          </a:xfrm>
        </p:spPr>
        <p:txBody>
          <a:bodyPr/>
          <a:lstStyle>
            <a:lvl1pPr marL="0">
              <a:lnSpc>
                <a:spcPct val="100000"/>
              </a:lnSpc>
              <a:spcBef>
                <a:spcPts val="0"/>
              </a:spcBef>
              <a:spcAft>
                <a:spcPts val="0"/>
              </a:spcAft>
              <a:buFontTx/>
              <a:buNone/>
              <a:defRPr sz="1200" b="0">
                <a:solidFill>
                  <a:schemeClr val="bg1"/>
                </a:solidFill>
              </a:defRPr>
            </a:lvl1pPr>
            <a:lvl2pPr marL="0">
              <a:lnSpc>
                <a:spcPct val="100000"/>
              </a:lnSpc>
              <a:spcBef>
                <a:spcPts val="0"/>
              </a:spcBef>
              <a:spcAft>
                <a:spcPts val="0"/>
              </a:spcAft>
              <a:buFontTx/>
              <a:buNone/>
              <a:defRPr sz="1200" b="0">
                <a:solidFill>
                  <a:schemeClr val="bg1"/>
                </a:solidFill>
              </a:defRPr>
            </a:lvl2pPr>
            <a:lvl3pPr marL="0" indent="0">
              <a:lnSpc>
                <a:spcPct val="100000"/>
              </a:lnSpc>
              <a:spcBef>
                <a:spcPts val="0"/>
              </a:spcBef>
              <a:spcAft>
                <a:spcPts val="0"/>
              </a:spcAft>
              <a:buFontTx/>
              <a:buNone/>
              <a:defRPr sz="1200" b="0">
                <a:solidFill>
                  <a:schemeClr val="bg1"/>
                </a:solidFill>
              </a:defRPr>
            </a:lvl3pPr>
            <a:lvl4pPr marL="0" indent="0">
              <a:lnSpc>
                <a:spcPct val="100000"/>
              </a:lnSpc>
              <a:spcBef>
                <a:spcPts val="0"/>
              </a:spcBef>
              <a:spcAft>
                <a:spcPts val="0"/>
              </a:spcAft>
              <a:buFontTx/>
              <a:buNone/>
              <a:defRPr sz="1200" b="0">
                <a:solidFill>
                  <a:schemeClr val="bg1"/>
                </a:solidFill>
              </a:defRPr>
            </a:lvl4pPr>
            <a:lvl5pPr marL="0" indent="0">
              <a:lnSpc>
                <a:spcPct val="100000"/>
              </a:lnSpc>
              <a:spcBef>
                <a:spcPts val="0"/>
              </a:spcBef>
              <a:spcAft>
                <a:spcPts val="0"/>
              </a:spcAft>
              <a:buFontTx/>
              <a:buNone/>
              <a:defRPr sz="1200" b="0">
                <a:solidFill>
                  <a:schemeClr val="bg1"/>
                </a:solidFill>
              </a:defRPr>
            </a:lvl5pPr>
            <a:lvl6pPr marL="0" indent="0">
              <a:lnSpc>
                <a:spcPct val="100000"/>
              </a:lnSpc>
              <a:spcBef>
                <a:spcPts val="0"/>
              </a:spcBef>
              <a:spcAft>
                <a:spcPts val="0"/>
              </a:spcAft>
              <a:buFontTx/>
              <a:buNone/>
              <a:defRPr sz="1200">
                <a:solidFill>
                  <a:schemeClr val="bg1"/>
                </a:solidFill>
              </a:defRPr>
            </a:lvl6pPr>
            <a:lvl7pPr marL="0" indent="0">
              <a:lnSpc>
                <a:spcPct val="100000"/>
              </a:lnSpc>
              <a:spcBef>
                <a:spcPts val="0"/>
              </a:spcBef>
              <a:spcAft>
                <a:spcPts val="0"/>
              </a:spcAft>
              <a:buFontTx/>
              <a:buNone/>
              <a:defRPr sz="1200">
                <a:solidFill>
                  <a:schemeClr val="bg1"/>
                </a:solidFill>
              </a:defRPr>
            </a:lvl7pPr>
            <a:lvl8pPr marL="0" indent="0">
              <a:lnSpc>
                <a:spcPct val="100000"/>
              </a:lnSpc>
              <a:spcBef>
                <a:spcPts val="0"/>
              </a:spcBef>
              <a:spcAft>
                <a:spcPts val="0"/>
              </a:spcAft>
              <a:buFontTx/>
              <a:buNone/>
              <a:defRPr sz="1200">
                <a:solidFill>
                  <a:schemeClr val="bg1"/>
                </a:solidFill>
              </a:defRPr>
            </a:lvl8pPr>
            <a:lvl9pPr marL="0" indent="0">
              <a:lnSpc>
                <a:spcPct val="100000"/>
              </a:lnSpc>
              <a:spcBef>
                <a:spcPts val="0"/>
              </a:spcBef>
              <a:spcAft>
                <a:spcPts val="0"/>
              </a:spcAft>
              <a:buFontTx/>
              <a:buNone/>
              <a:defRPr sz="1200">
                <a:solidFill>
                  <a:schemeClr val="bg1"/>
                </a:solidFill>
              </a:defRPr>
            </a:lvl9pPr>
          </a:lstStyle>
          <a:p>
            <a:pPr lvl="0"/>
            <a:r>
              <a:rPr lang="en-GB" dirty="0"/>
              <a:t>[Legal]</a:t>
            </a:r>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 name="TextBox 3">
            <a:extLst>
              <a:ext uri="{FF2B5EF4-FFF2-40B4-BE49-F238E27FC236}">
                <a16:creationId xmlns:a16="http://schemas.microsoft.com/office/drawing/2014/main" id="{97A53FBC-337E-0D4B-8811-6E0EEC0A9293}"/>
              </a:ext>
            </a:extLst>
          </p:cNvPr>
          <p:cNvSpPr txBox="1"/>
          <p:nvPr userDrawn="1"/>
        </p:nvSpPr>
        <p:spPr>
          <a:xfrm>
            <a:off x="442913" y="4400548"/>
            <a:ext cx="5473699" cy="340493"/>
          </a:xfrm>
          <a:prstGeom prst="rect">
            <a:avLst/>
          </a:prstGeom>
          <a:noFill/>
        </p:spPr>
        <p:txBody>
          <a:bodyPr wrap="square" lIns="0" tIns="0" rIns="0" bIns="0" rtlCol="0">
            <a:noAutofit/>
          </a:bodyPr>
          <a:lstStyle/>
          <a:p>
            <a:pPr marL="0" indent="0">
              <a:lnSpc>
                <a:spcPct val="100000"/>
              </a:lnSpc>
              <a:spcBef>
                <a:spcPts val="0"/>
              </a:spcBef>
              <a:buSzPct val="100000"/>
              <a:buFont typeface="Arial"/>
              <a:buNone/>
            </a:pPr>
            <a:r>
              <a:rPr lang="en-GB" sz="1200" dirty="0">
                <a:solidFill>
                  <a:schemeClr val="bg1"/>
                </a:solidFill>
              </a:rPr>
              <a:t>www.pwcacademy.lu</a:t>
            </a:r>
          </a:p>
        </p:txBody>
      </p:sp>
    </p:spTree>
    <p:extLst>
      <p:ext uri="{BB962C8B-B14F-4D97-AF65-F5344CB8AC3E}">
        <p14:creationId xmlns:p14="http://schemas.microsoft.com/office/powerpoint/2010/main" val="4831877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Logo Shape Red">
  <p:cSld name="Title Slide Logo Shape Red">
    <p:spTree>
      <p:nvGrpSpPr>
        <p:cNvPr id="1" name="Shape 142"/>
        <p:cNvGrpSpPr/>
        <p:nvPr/>
      </p:nvGrpSpPr>
      <p:grpSpPr>
        <a:xfrm>
          <a:off x="0" y="0"/>
          <a:ext cx="0" cy="0"/>
          <a:chOff x="0" y="0"/>
          <a:chExt cx="0" cy="0"/>
        </a:xfrm>
      </p:grpSpPr>
      <p:sp>
        <p:nvSpPr>
          <p:cNvPr id="143" name="Google Shape;143;p102"/>
          <p:cNvSpPr>
            <a:spLocks noGrp="1"/>
          </p:cNvSpPr>
          <p:nvPr>
            <p:ph type="pic" idx="2"/>
          </p:nvPr>
        </p:nvSpPr>
        <p:spPr>
          <a:xfrm>
            <a:off x="5103158" y="0"/>
            <a:ext cx="7088841" cy="6858001"/>
          </a:xfrm>
          <a:prstGeom prst="rect">
            <a:avLst/>
          </a:prstGeom>
          <a:solidFill>
            <a:srgbClr val="DEDEDE"/>
          </a:solidFill>
          <a:ln>
            <a:noFill/>
          </a:ln>
        </p:spPr>
      </p:sp>
      <p:sp>
        <p:nvSpPr>
          <p:cNvPr id="144" name="Google Shape;144;p102"/>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45" name="Google Shape;145;p102"/>
          <p:cNvSpPr txBox="1">
            <a:spLocks noGrp="1"/>
          </p:cNvSpPr>
          <p:nvPr>
            <p:ph type="ctrTitle"/>
          </p:nvPr>
        </p:nvSpPr>
        <p:spPr>
          <a:xfrm>
            <a:off x="442913" y="1003610"/>
            <a:ext cx="5258640" cy="2425391"/>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02"/>
          <p:cNvSpPr txBox="1">
            <a:spLocks noGrp="1"/>
          </p:cNvSpPr>
          <p:nvPr>
            <p:ph type="subTitle" idx="1"/>
          </p:nvPr>
        </p:nvSpPr>
        <p:spPr>
          <a:xfrm>
            <a:off x="442914" y="3749040"/>
            <a:ext cx="525864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47" name="Google Shape;147;p102"/>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3_Conta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Cliquez</a:t>
            </a:r>
            <a:r>
              <a:rPr lang="en-GB" dirty="0"/>
              <a:t> et </a:t>
            </a:r>
            <a:r>
              <a:rPr lang="en-GB" dirty="0" err="1"/>
              <a:t>modifiez</a:t>
            </a:r>
            <a:r>
              <a:rPr lang="en-GB" dirty="0"/>
              <a:t> le titre</a:t>
            </a:r>
          </a:p>
        </p:txBody>
      </p:sp>
      <p:sp>
        <p:nvSpPr>
          <p:cNvPr id="8" name="Espace réservé pour une image  7"/>
          <p:cNvSpPr>
            <a:spLocks noGrp="1"/>
          </p:cNvSpPr>
          <p:nvPr>
            <p:ph type="pic" sz="quarter" idx="17"/>
          </p:nvPr>
        </p:nvSpPr>
        <p:spPr>
          <a:xfrm>
            <a:off x="334897" y="1041536"/>
            <a:ext cx="1980535" cy="1980406"/>
          </a:xfrm>
        </p:spPr>
        <p:txBody>
          <a:bodyPr anchor="ctr"/>
          <a:lstStyle>
            <a:lvl1pPr marL="0" indent="0" algn="ctr">
              <a:buFontTx/>
              <a:buNone/>
              <a:defRPr sz="750"/>
            </a:lvl1pPr>
          </a:lstStyle>
          <a:p>
            <a:endParaRPr lang="fr-FR" dirty="0"/>
          </a:p>
        </p:txBody>
      </p:sp>
      <p:sp>
        <p:nvSpPr>
          <p:cNvPr id="13" name="Espace réservé pour une image  7"/>
          <p:cNvSpPr>
            <a:spLocks noGrp="1"/>
          </p:cNvSpPr>
          <p:nvPr>
            <p:ph type="pic" sz="quarter" idx="18"/>
          </p:nvPr>
        </p:nvSpPr>
        <p:spPr>
          <a:xfrm>
            <a:off x="336362" y="4200571"/>
            <a:ext cx="1980535" cy="1980406"/>
          </a:xfrm>
        </p:spPr>
        <p:txBody>
          <a:bodyPr anchor="ctr"/>
          <a:lstStyle>
            <a:lvl1pPr marL="0" indent="0" algn="ctr">
              <a:buFontTx/>
              <a:buNone/>
              <a:defRPr sz="750"/>
            </a:lvl1pPr>
          </a:lstStyle>
          <a:p>
            <a:endParaRPr lang="fr-FR" dirty="0"/>
          </a:p>
        </p:txBody>
      </p:sp>
      <p:sp>
        <p:nvSpPr>
          <p:cNvPr id="16" name="Espace réservé pour une image  7"/>
          <p:cNvSpPr>
            <a:spLocks noGrp="1"/>
          </p:cNvSpPr>
          <p:nvPr>
            <p:ph type="pic" sz="quarter" idx="19"/>
          </p:nvPr>
        </p:nvSpPr>
        <p:spPr>
          <a:xfrm>
            <a:off x="6275708" y="1041536"/>
            <a:ext cx="1980535" cy="1980406"/>
          </a:xfrm>
        </p:spPr>
        <p:txBody>
          <a:bodyPr anchor="ctr"/>
          <a:lstStyle>
            <a:lvl1pPr marL="0" indent="0" algn="ctr">
              <a:buFontTx/>
              <a:buNone/>
              <a:defRPr sz="750"/>
            </a:lvl1pPr>
          </a:lstStyle>
          <a:p>
            <a:endParaRPr lang="fr-FR" dirty="0"/>
          </a:p>
        </p:txBody>
      </p:sp>
      <p:sp>
        <p:nvSpPr>
          <p:cNvPr id="20" name="Espace réservé pour une image  7"/>
          <p:cNvSpPr>
            <a:spLocks noGrp="1"/>
          </p:cNvSpPr>
          <p:nvPr>
            <p:ph type="pic" sz="quarter" idx="21"/>
          </p:nvPr>
        </p:nvSpPr>
        <p:spPr>
          <a:xfrm>
            <a:off x="6277174" y="4200968"/>
            <a:ext cx="1980535" cy="1980406"/>
          </a:xfrm>
        </p:spPr>
        <p:txBody>
          <a:bodyPr anchor="ctr"/>
          <a:lstStyle>
            <a:lvl1pPr marL="0" indent="0" algn="ctr">
              <a:buFontTx/>
              <a:buNone/>
              <a:defRPr sz="750"/>
            </a:lvl1pPr>
          </a:lstStyle>
          <a:p>
            <a:endParaRPr lang="fr-FR" dirty="0"/>
          </a:p>
        </p:txBody>
      </p:sp>
      <p:sp>
        <p:nvSpPr>
          <p:cNvPr id="14" name="Espace réservé du texte 13"/>
          <p:cNvSpPr>
            <a:spLocks noGrp="1"/>
          </p:cNvSpPr>
          <p:nvPr>
            <p:ph type="body" sz="quarter" idx="22" hasCustomPrompt="1"/>
          </p:nvPr>
        </p:nvSpPr>
        <p:spPr>
          <a:xfrm>
            <a:off x="2674143" y="1184912"/>
            <a:ext cx="3241092" cy="373382"/>
          </a:xfrm>
        </p:spPr>
        <p:txBody>
          <a:bodyPr anchor="ctr" anchorCtr="0"/>
          <a:lstStyle>
            <a:lvl1pPr marL="0" indent="0">
              <a:buFontTx/>
              <a:buNone/>
              <a:defRPr sz="1250">
                <a:solidFill>
                  <a:schemeClr val="accent1"/>
                </a:solidFill>
              </a:defRPr>
            </a:lvl1pPr>
          </a:lstStyle>
          <a:p>
            <a:pPr lvl="0"/>
            <a:r>
              <a:rPr lang="en-GB" dirty="0" err="1"/>
              <a:t>Prénom</a:t>
            </a:r>
            <a:r>
              <a:rPr lang="en-GB" dirty="0"/>
              <a:t> Nom, </a:t>
            </a:r>
            <a:r>
              <a:rPr lang="en-GB" dirty="0" err="1"/>
              <a:t>Fonction</a:t>
            </a:r>
            <a:endParaRPr lang="en-GB" dirty="0"/>
          </a:p>
        </p:txBody>
      </p:sp>
      <p:cxnSp>
        <p:nvCxnSpPr>
          <p:cNvPr id="27" name="Connecteur droit 26"/>
          <p:cNvCxnSpPr/>
          <p:nvPr userDrawn="1"/>
        </p:nvCxnSpPr>
        <p:spPr>
          <a:xfrm>
            <a:off x="2674143" y="1701671"/>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userDrawn="1"/>
        </p:nvCxnSpPr>
        <p:spPr>
          <a:xfrm>
            <a:off x="2674143" y="2361806"/>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userDrawn="1"/>
        </p:nvCxnSpPr>
        <p:spPr>
          <a:xfrm>
            <a:off x="2674143" y="1041536"/>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userDrawn="1"/>
        </p:nvCxnSpPr>
        <p:spPr>
          <a:xfrm>
            <a:off x="2674143" y="3021941"/>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space réservé du texte 34"/>
          <p:cNvSpPr>
            <a:spLocks noGrp="1"/>
          </p:cNvSpPr>
          <p:nvPr>
            <p:ph type="body" sz="quarter" idx="23" hasCustomPrompt="1"/>
          </p:nvPr>
        </p:nvSpPr>
        <p:spPr>
          <a:xfrm>
            <a:off x="2674230" y="1848306"/>
            <a:ext cx="3241092" cy="373063"/>
          </a:xfrm>
        </p:spPr>
        <p:txBody>
          <a:bodyPr anchor="ctr" anchorCtr="0"/>
          <a:lstStyle>
            <a:lvl1pPr marL="0" indent="0">
              <a:buFontTx/>
              <a:buNone/>
              <a:defRPr sz="1250">
                <a:solidFill>
                  <a:schemeClr val="tx1"/>
                </a:solidFill>
              </a:defRPr>
            </a:lvl1pPr>
          </a:lstStyle>
          <a:p>
            <a:pPr lvl="0"/>
            <a:r>
              <a:rPr lang="en-GB" dirty="0" err="1"/>
              <a:t>Téléphone</a:t>
            </a:r>
            <a:endParaRPr lang="en-GB" dirty="0"/>
          </a:p>
        </p:txBody>
      </p:sp>
      <p:sp>
        <p:nvSpPr>
          <p:cNvPr id="37" name="Espace réservé du texte 36"/>
          <p:cNvSpPr>
            <a:spLocks noGrp="1"/>
          </p:cNvSpPr>
          <p:nvPr>
            <p:ph type="body" sz="quarter" idx="24" hasCustomPrompt="1"/>
          </p:nvPr>
        </p:nvSpPr>
        <p:spPr>
          <a:xfrm>
            <a:off x="2674230" y="2508441"/>
            <a:ext cx="3241092" cy="373063"/>
          </a:xfrm>
        </p:spPr>
        <p:txBody>
          <a:bodyPr anchor="ctr"/>
          <a:lstStyle>
            <a:lvl1pPr marL="0" indent="0">
              <a:buFontTx/>
              <a:buNone/>
              <a:defRPr sz="1250">
                <a:solidFill>
                  <a:schemeClr val="tx1"/>
                </a:solidFill>
              </a:defRPr>
            </a:lvl1pPr>
          </a:lstStyle>
          <a:p>
            <a:pPr lvl="0"/>
            <a:r>
              <a:rPr lang="en-GB" dirty="0"/>
              <a:t>E-mail</a:t>
            </a:r>
          </a:p>
        </p:txBody>
      </p:sp>
      <p:sp>
        <p:nvSpPr>
          <p:cNvPr id="59" name="Espace réservé du texte 13"/>
          <p:cNvSpPr>
            <a:spLocks noGrp="1"/>
          </p:cNvSpPr>
          <p:nvPr>
            <p:ph type="body" sz="quarter" idx="28" hasCustomPrompt="1"/>
          </p:nvPr>
        </p:nvSpPr>
        <p:spPr>
          <a:xfrm>
            <a:off x="2675521" y="4339830"/>
            <a:ext cx="3241092" cy="373382"/>
          </a:xfrm>
        </p:spPr>
        <p:txBody>
          <a:bodyPr anchor="ctr" anchorCtr="0"/>
          <a:lstStyle>
            <a:lvl1pPr marL="0" indent="0">
              <a:buFontTx/>
              <a:buNone/>
              <a:defRPr sz="1250">
                <a:solidFill>
                  <a:schemeClr val="accent1"/>
                </a:solidFill>
              </a:defRPr>
            </a:lvl1pPr>
          </a:lstStyle>
          <a:p>
            <a:pPr lvl="0"/>
            <a:r>
              <a:rPr lang="en-GB" dirty="0" err="1"/>
              <a:t>Prénom</a:t>
            </a:r>
            <a:r>
              <a:rPr lang="en-GB" dirty="0"/>
              <a:t> Nom, </a:t>
            </a:r>
            <a:r>
              <a:rPr lang="en-GB" dirty="0" err="1"/>
              <a:t>Fonction</a:t>
            </a:r>
            <a:endParaRPr lang="en-GB" dirty="0"/>
          </a:p>
        </p:txBody>
      </p:sp>
      <p:cxnSp>
        <p:nvCxnSpPr>
          <p:cNvPr id="60" name="Connecteur droit 59"/>
          <p:cNvCxnSpPr/>
          <p:nvPr userDrawn="1"/>
        </p:nvCxnSpPr>
        <p:spPr>
          <a:xfrm>
            <a:off x="2675521" y="4856589"/>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userDrawn="1"/>
        </p:nvCxnSpPr>
        <p:spPr>
          <a:xfrm>
            <a:off x="2675521" y="5516724"/>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userDrawn="1"/>
        </p:nvCxnSpPr>
        <p:spPr>
          <a:xfrm>
            <a:off x="2675521" y="4196454"/>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userDrawn="1"/>
        </p:nvCxnSpPr>
        <p:spPr>
          <a:xfrm>
            <a:off x="2675521" y="6176859"/>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Espace réservé du texte 34"/>
          <p:cNvSpPr>
            <a:spLocks noGrp="1"/>
          </p:cNvSpPr>
          <p:nvPr>
            <p:ph type="body" sz="quarter" idx="29" hasCustomPrompt="1"/>
          </p:nvPr>
        </p:nvSpPr>
        <p:spPr>
          <a:xfrm>
            <a:off x="2675609" y="5003224"/>
            <a:ext cx="3241092" cy="373063"/>
          </a:xfrm>
        </p:spPr>
        <p:txBody>
          <a:bodyPr anchor="ctr" anchorCtr="0"/>
          <a:lstStyle>
            <a:lvl1pPr marL="0" indent="0">
              <a:buFontTx/>
              <a:buNone/>
              <a:defRPr sz="1250">
                <a:solidFill>
                  <a:schemeClr val="tx1"/>
                </a:solidFill>
              </a:defRPr>
            </a:lvl1pPr>
          </a:lstStyle>
          <a:p>
            <a:pPr lvl="0"/>
            <a:r>
              <a:rPr lang="en-GB" dirty="0" err="1"/>
              <a:t>Téléphone</a:t>
            </a:r>
            <a:endParaRPr lang="en-GB" dirty="0"/>
          </a:p>
        </p:txBody>
      </p:sp>
      <p:sp>
        <p:nvSpPr>
          <p:cNvPr id="65" name="Espace réservé du texte 36"/>
          <p:cNvSpPr>
            <a:spLocks noGrp="1"/>
          </p:cNvSpPr>
          <p:nvPr>
            <p:ph type="body" sz="quarter" idx="30" hasCustomPrompt="1"/>
          </p:nvPr>
        </p:nvSpPr>
        <p:spPr>
          <a:xfrm>
            <a:off x="2675609" y="5663359"/>
            <a:ext cx="3241092" cy="373063"/>
          </a:xfrm>
        </p:spPr>
        <p:txBody>
          <a:bodyPr anchor="ctr"/>
          <a:lstStyle>
            <a:lvl1pPr marL="0" indent="0">
              <a:buFontTx/>
              <a:buNone/>
              <a:defRPr sz="1250">
                <a:solidFill>
                  <a:schemeClr val="tx1"/>
                </a:solidFill>
              </a:defRPr>
            </a:lvl1pPr>
          </a:lstStyle>
          <a:p>
            <a:pPr lvl="0"/>
            <a:r>
              <a:rPr lang="en-GB" dirty="0"/>
              <a:t>E-mail</a:t>
            </a:r>
          </a:p>
        </p:txBody>
      </p:sp>
      <p:sp>
        <p:nvSpPr>
          <p:cNvPr id="66" name="Espace réservé du texte 13"/>
          <p:cNvSpPr>
            <a:spLocks noGrp="1"/>
          </p:cNvSpPr>
          <p:nvPr>
            <p:ph type="body" sz="quarter" idx="31" hasCustomPrompt="1"/>
          </p:nvPr>
        </p:nvSpPr>
        <p:spPr>
          <a:xfrm>
            <a:off x="8617127" y="4339830"/>
            <a:ext cx="3241092" cy="373382"/>
          </a:xfrm>
        </p:spPr>
        <p:txBody>
          <a:bodyPr anchor="ctr" anchorCtr="0"/>
          <a:lstStyle>
            <a:lvl1pPr marL="0" indent="0">
              <a:buFontTx/>
              <a:buNone/>
              <a:defRPr sz="1250">
                <a:solidFill>
                  <a:schemeClr val="accent1"/>
                </a:solidFill>
              </a:defRPr>
            </a:lvl1pPr>
          </a:lstStyle>
          <a:p>
            <a:pPr lvl="0"/>
            <a:r>
              <a:rPr lang="en-GB" dirty="0" err="1"/>
              <a:t>Prénom</a:t>
            </a:r>
            <a:r>
              <a:rPr lang="en-GB" dirty="0"/>
              <a:t> Nom, </a:t>
            </a:r>
            <a:r>
              <a:rPr lang="en-GB" dirty="0" err="1"/>
              <a:t>Fonction</a:t>
            </a:r>
            <a:endParaRPr lang="en-GB" dirty="0"/>
          </a:p>
        </p:txBody>
      </p:sp>
      <p:cxnSp>
        <p:nvCxnSpPr>
          <p:cNvPr id="67" name="Connecteur droit 66"/>
          <p:cNvCxnSpPr/>
          <p:nvPr userDrawn="1"/>
        </p:nvCxnSpPr>
        <p:spPr>
          <a:xfrm>
            <a:off x="8617127" y="4856589"/>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userDrawn="1"/>
        </p:nvCxnSpPr>
        <p:spPr>
          <a:xfrm>
            <a:off x="8617127" y="5516724"/>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userDrawn="1"/>
        </p:nvCxnSpPr>
        <p:spPr>
          <a:xfrm>
            <a:off x="8617127" y="4196454"/>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userDrawn="1"/>
        </p:nvCxnSpPr>
        <p:spPr>
          <a:xfrm>
            <a:off x="8617127" y="6176859"/>
            <a:ext cx="324109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Espace réservé du texte 34"/>
          <p:cNvSpPr>
            <a:spLocks noGrp="1"/>
          </p:cNvSpPr>
          <p:nvPr>
            <p:ph type="body" sz="quarter" idx="32" hasCustomPrompt="1"/>
          </p:nvPr>
        </p:nvSpPr>
        <p:spPr>
          <a:xfrm>
            <a:off x="8617214" y="5003224"/>
            <a:ext cx="3241092" cy="373063"/>
          </a:xfrm>
        </p:spPr>
        <p:txBody>
          <a:bodyPr anchor="ctr" anchorCtr="0"/>
          <a:lstStyle>
            <a:lvl1pPr marL="0" indent="0">
              <a:buFontTx/>
              <a:buNone/>
              <a:defRPr sz="1250">
                <a:solidFill>
                  <a:schemeClr val="tx1"/>
                </a:solidFill>
              </a:defRPr>
            </a:lvl1pPr>
          </a:lstStyle>
          <a:p>
            <a:pPr lvl="0"/>
            <a:r>
              <a:rPr lang="en-GB" dirty="0" err="1"/>
              <a:t>Téléphone</a:t>
            </a:r>
            <a:endParaRPr lang="en-GB" dirty="0"/>
          </a:p>
        </p:txBody>
      </p:sp>
      <p:sp>
        <p:nvSpPr>
          <p:cNvPr id="72" name="Espace réservé du texte 36"/>
          <p:cNvSpPr>
            <a:spLocks noGrp="1"/>
          </p:cNvSpPr>
          <p:nvPr>
            <p:ph type="body" sz="quarter" idx="33" hasCustomPrompt="1"/>
          </p:nvPr>
        </p:nvSpPr>
        <p:spPr>
          <a:xfrm>
            <a:off x="8617214" y="5663359"/>
            <a:ext cx="3241092" cy="373063"/>
          </a:xfrm>
        </p:spPr>
        <p:txBody>
          <a:bodyPr anchor="ctr"/>
          <a:lstStyle>
            <a:lvl1pPr marL="0" indent="0">
              <a:buFontTx/>
              <a:buNone/>
              <a:defRPr sz="1250">
                <a:solidFill>
                  <a:schemeClr val="tx1"/>
                </a:solidFill>
              </a:defRPr>
            </a:lvl1pPr>
          </a:lstStyle>
          <a:p>
            <a:pPr lvl="0"/>
            <a:r>
              <a:rPr lang="en-GB" dirty="0"/>
              <a:t>E-mail</a:t>
            </a:r>
          </a:p>
        </p:txBody>
      </p:sp>
      <p:sp>
        <p:nvSpPr>
          <p:cNvPr id="39" name="Title 1"/>
          <p:cNvSpPr txBox="1">
            <a:spLocks/>
          </p:cNvSpPr>
          <p:nvPr userDrawn="1"/>
        </p:nvSpPr>
        <p:spPr>
          <a:xfrm>
            <a:off x="442912" y="3484726"/>
            <a:ext cx="5473852" cy="1387274"/>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tx1"/>
                </a:solidFill>
                <a:latin typeface="+mj-lt"/>
                <a:ea typeface="+mj-ea"/>
                <a:cs typeface="+mj-cs"/>
              </a:defRPr>
            </a:lvl1pPr>
          </a:lstStyle>
          <a:p>
            <a:r>
              <a:rPr lang="en-GB" dirty="0"/>
              <a:t>PwC’s Academy contact</a:t>
            </a:r>
          </a:p>
        </p:txBody>
      </p:sp>
      <p:sp>
        <p:nvSpPr>
          <p:cNvPr id="3" name="Date Placeholder 2">
            <a:extLst>
              <a:ext uri="{FF2B5EF4-FFF2-40B4-BE49-F238E27FC236}">
                <a16:creationId xmlns:a16="http://schemas.microsoft.com/office/drawing/2014/main" id="{CC4EA15D-1ABB-BCE6-AEB1-9E257659A883}"/>
              </a:ext>
            </a:extLst>
          </p:cNvPr>
          <p:cNvSpPr>
            <a:spLocks noGrp="1"/>
          </p:cNvSpPr>
          <p:nvPr>
            <p:ph type="dt" sz="half" idx="34"/>
          </p:nvPr>
        </p:nvSpPr>
        <p:spPr>
          <a:xfrm>
            <a:off x="9984296" y="6355080"/>
            <a:ext cx="1764792" cy="137160"/>
          </a:xfrm>
        </p:spPr>
        <p:txBody>
          <a:bodyPr vert="horz" lIns="0" tIns="0" rIns="0" bIns="0" rtlCol="0" anchor="b" anchorCtr="0"/>
          <a:lstStyle>
            <a:lvl1pPr algn="r">
              <a:defRPr lang="en-GB" smtClean="0"/>
            </a:lvl1pPr>
          </a:lstStyle>
          <a:p>
            <a:fld id="{2968932E-A307-4EB0-A921-A34272B3052B}" type="datetime7">
              <a:rPr lang="en-US" smtClean="0"/>
              <a:t>Dec-25</a:t>
            </a:fld>
            <a:endParaRPr lang="en-GB" dirty="0"/>
          </a:p>
        </p:txBody>
      </p:sp>
      <p:sp>
        <p:nvSpPr>
          <p:cNvPr id="4" name="Footer Placeholder 3">
            <a:extLst>
              <a:ext uri="{FF2B5EF4-FFF2-40B4-BE49-F238E27FC236}">
                <a16:creationId xmlns:a16="http://schemas.microsoft.com/office/drawing/2014/main" id="{D4E2096F-B91E-99B6-6B2F-EE9E7F1F09CF}"/>
              </a:ext>
            </a:extLst>
          </p:cNvPr>
          <p:cNvSpPr>
            <a:spLocks noGrp="1"/>
          </p:cNvSpPr>
          <p:nvPr>
            <p:ph type="ftr" sz="quarter" idx="3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ECC82AD6-2284-1619-E743-FBB28EE0C6E1}"/>
              </a:ext>
            </a:extLst>
          </p:cNvPr>
          <p:cNvSpPr>
            <a:spLocks noGrp="1"/>
          </p:cNvSpPr>
          <p:nvPr>
            <p:ph type="sldNum" sz="quarter" idx="36"/>
          </p:nvPr>
        </p:nvSpPr>
        <p:spPr>
          <a:xfrm>
            <a:off x="9984296" y="6492240"/>
            <a:ext cx="1764792" cy="137160"/>
          </a:xfrm>
        </p:spPr>
        <p:txBody>
          <a:bodyPr vert="horz" lIns="0" tIns="0" rIns="0" bIns="0" rtlCol="0" anchor="b" anchorCtr="0">
            <a:noAutofit/>
          </a:bodyPr>
          <a:lstStyle>
            <a:lvl1pPr algn="r">
              <a:defRPr lang="en-GB" smtClean="0"/>
            </a:lvl1pPr>
          </a:lstStyle>
          <a:p>
            <a:fld id="{A8E95365-01CB-4591-AA1A-0261F661528F}" type="slidenum">
              <a:rPr lang="en-GB" smtClean="0"/>
              <a:pPr/>
              <a:t>‹#›</a:t>
            </a:fld>
            <a:endParaRPr lang="en-GB"/>
          </a:p>
        </p:txBody>
      </p:sp>
    </p:spTree>
    <p:extLst>
      <p:ext uri="{BB962C8B-B14F-4D97-AF65-F5344CB8AC3E}">
        <p14:creationId xmlns:p14="http://schemas.microsoft.com/office/powerpoint/2010/main" val="4110577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Logo Shape Rose">
  <p:cSld name="Title Slide Logo Shape Rose">
    <p:spTree>
      <p:nvGrpSpPr>
        <p:cNvPr id="1" name="Shape 148"/>
        <p:cNvGrpSpPr/>
        <p:nvPr/>
      </p:nvGrpSpPr>
      <p:grpSpPr>
        <a:xfrm>
          <a:off x="0" y="0"/>
          <a:ext cx="0" cy="0"/>
          <a:chOff x="0" y="0"/>
          <a:chExt cx="0" cy="0"/>
        </a:xfrm>
      </p:grpSpPr>
      <p:sp>
        <p:nvSpPr>
          <p:cNvPr id="149" name="Google Shape;149;p103"/>
          <p:cNvSpPr>
            <a:spLocks noGrp="1"/>
          </p:cNvSpPr>
          <p:nvPr>
            <p:ph type="pic" idx="2"/>
          </p:nvPr>
        </p:nvSpPr>
        <p:spPr>
          <a:xfrm>
            <a:off x="5103158" y="0"/>
            <a:ext cx="7088841" cy="6858000"/>
          </a:xfrm>
          <a:prstGeom prst="rect">
            <a:avLst/>
          </a:prstGeom>
          <a:solidFill>
            <a:srgbClr val="DEDEDE"/>
          </a:solidFill>
          <a:ln>
            <a:noFill/>
          </a:ln>
        </p:spPr>
      </p:sp>
      <p:sp>
        <p:nvSpPr>
          <p:cNvPr id="150" name="Google Shape;150;p103"/>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B53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1" name="Google Shape;151;p103"/>
          <p:cNvSpPr txBox="1">
            <a:spLocks noGrp="1"/>
          </p:cNvSpPr>
          <p:nvPr>
            <p:ph type="ctrTitle"/>
          </p:nvPr>
        </p:nvSpPr>
        <p:spPr>
          <a:xfrm>
            <a:off x="442913" y="1009185"/>
            <a:ext cx="5258640" cy="2419816"/>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103"/>
          <p:cNvSpPr txBox="1">
            <a:spLocks noGrp="1"/>
          </p:cNvSpPr>
          <p:nvPr>
            <p:ph type="subTitle" idx="1"/>
          </p:nvPr>
        </p:nvSpPr>
        <p:spPr>
          <a:xfrm>
            <a:off x="442914" y="3749040"/>
            <a:ext cx="525864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53" name="Google Shape;153;p103"/>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Logo Shape Grey">
  <p:cSld name="Title Slide Logo Shape Grey">
    <p:spTree>
      <p:nvGrpSpPr>
        <p:cNvPr id="1" name="Shape 154"/>
        <p:cNvGrpSpPr/>
        <p:nvPr/>
      </p:nvGrpSpPr>
      <p:grpSpPr>
        <a:xfrm>
          <a:off x="0" y="0"/>
          <a:ext cx="0" cy="0"/>
          <a:chOff x="0" y="0"/>
          <a:chExt cx="0" cy="0"/>
        </a:xfrm>
      </p:grpSpPr>
      <p:sp>
        <p:nvSpPr>
          <p:cNvPr id="155" name="Google Shape;155;p104"/>
          <p:cNvSpPr>
            <a:spLocks noGrp="1"/>
          </p:cNvSpPr>
          <p:nvPr>
            <p:ph type="pic" idx="2"/>
          </p:nvPr>
        </p:nvSpPr>
        <p:spPr>
          <a:xfrm>
            <a:off x="5103159" y="0"/>
            <a:ext cx="7088841" cy="6858000"/>
          </a:xfrm>
          <a:prstGeom prst="rect">
            <a:avLst/>
          </a:prstGeom>
          <a:solidFill>
            <a:srgbClr val="DEDEDE"/>
          </a:solidFill>
          <a:ln>
            <a:noFill/>
          </a:ln>
        </p:spPr>
      </p:sp>
      <p:sp>
        <p:nvSpPr>
          <p:cNvPr id="156" name="Google Shape;156;p104"/>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7" name="Google Shape;157;p104"/>
          <p:cNvSpPr txBox="1">
            <a:spLocks noGrp="1"/>
          </p:cNvSpPr>
          <p:nvPr>
            <p:ph type="ctrTitle"/>
          </p:nvPr>
        </p:nvSpPr>
        <p:spPr>
          <a:xfrm>
            <a:off x="442913" y="1009185"/>
            <a:ext cx="5258640" cy="2419816"/>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04"/>
          <p:cNvSpPr txBox="1">
            <a:spLocks noGrp="1"/>
          </p:cNvSpPr>
          <p:nvPr>
            <p:ph type="subTitle" idx="1"/>
          </p:nvPr>
        </p:nvSpPr>
        <p:spPr>
          <a:xfrm>
            <a:off x="442914" y="3749040"/>
            <a:ext cx="525864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59" name="Google Shape;159;p104"/>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Split">
  <p:cSld name="Title Slide Split">
    <p:spTree>
      <p:nvGrpSpPr>
        <p:cNvPr id="1" name="Shape 160"/>
        <p:cNvGrpSpPr/>
        <p:nvPr/>
      </p:nvGrpSpPr>
      <p:grpSpPr>
        <a:xfrm>
          <a:off x="0" y="0"/>
          <a:ext cx="0" cy="0"/>
          <a:chOff x="0" y="0"/>
          <a:chExt cx="0" cy="0"/>
        </a:xfrm>
      </p:grpSpPr>
      <p:sp>
        <p:nvSpPr>
          <p:cNvPr id="161" name="Google Shape;161;p105"/>
          <p:cNvSpPr>
            <a:spLocks noGrp="1"/>
          </p:cNvSpPr>
          <p:nvPr>
            <p:ph type="pic" idx="2"/>
          </p:nvPr>
        </p:nvSpPr>
        <p:spPr>
          <a:xfrm>
            <a:off x="5334000" y="0"/>
            <a:ext cx="6858000" cy="6858000"/>
          </a:xfrm>
          <a:prstGeom prst="rect">
            <a:avLst/>
          </a:prstGeom>
          <a:solidFill>
            <a:srgbClr val="DEDEDE"/>
          </a:solidFill>
          <a:ln>
            <a:noFill/>
          </a:ln>
        </p:spPr>
      </p:sp>
      <p:sp>
        <p:nvSpPr>
          <p:cNvPr id="162" name="Google Shape;162;p105"/>
          <p:cNvSpPr txBox="1">
            <a:spLocks noGrp="1"/>
          </p:cNvSpPr>
          <p:nvPr>
            <p:ph type="ctrTitle"/>
          </p:nvPr>
        </p:nvSpPr>
        <p:spPr>
          <a:xfrm>
            <a:off x="442914" y="750888"/>
            <a:ext cx="4675186" cy="2678112"/>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dk1"/>
              </a:buClr>
              <a:buSzPts val="4400"/>
              <a:buFont typeface="Georgia"/>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105"/>
          <p:cNvSpPr txBox="1">
            <a:spLocks noGrp="1"/>
          </p:cNvSpPr>
          <p:nvPr>
            <p:ph type="subTitle" idx="1"/>
          </p:nvPr>
        </p:nvSpPr>
        <p:spPr>
          <a:xfrm>
            <a:off x="442913" y="3956185"/>
            <a:ext cx="4675187"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b="0">
                <a:solidFill>
                  <a:schemeClr val="dk1"/>
                </a:solidFill>
              </a:defRPr>
            </a:lvl1pPr>
            <a:lvl2pPr lvl="1" algn="l">
              <a:lnSpc>
                <a:spcPct val="100000"/>
              </a:lnSpc>
              <a:spcBef>
                <a:spcPts val="0"/>
              </a:spcBef>
              <a:spcAft>
                <a:spcPts val="0"/>
              </a:spcAft>
              <a:buClr>
                <a:schemeClr val="dk1"/>
              </a:buClr>
              <a:buSzPts val="1600"/>
              <a:buNone/>
              <a:defRPr sz="1600"/>
            </a:lvl2pPr>
            <a:lvl3pPr lvl="2" algn="l">
              <a:lnSpc>
                <a:spcPct val="100000"/>
              </a:lnSpc>
              <a:spcBef>
                <a:spcPts val="0"/>
              </a:spcBef>
              <a:spcAft>
                <a:spcPts val="0"/>
              </a:spcAft>
              <a:buClr>
                <a:schemeClr val="dk1"/>
              </a:buClr>
              <a:buSzPts val="1600"/>
              <a:buNone/>
              <a:defRPr sz="1600"/>
            </a:lvl3pPr>
            <a:lvl4pPr lvl="3" algn="l">
              <a:lnSpc>
                <a:spcPct val="100000"/>
              </a:lnSpc>
              <a:spcBef>
                <a:spcPts val="0"/>
              </a:spcBef>
              <a:spcAft>
                <a:spcPts val="0"/>
              </a:spcAft>
              <a:buClr>
                <a:schemeClr val="dk1"/>
              </a:buClr>
              <a:buSzPts val="1600"/>
              <a:buNone/>
              <a:defRPr sz="1600"/>
            </a:lvl4pPr>
            <a:lvl5pPr lvl="4" algn="l">
              <a:lnSpc>
                <a:spcPct val="100000"/>
              </a:lnSpc>
              <a:spcBef>
                <a:spcPts val="0"/>
              </a:spcBef>
              <a:spcAft>
                <a:spcPts val="0"/>
              </a:spcAft>
              <a:buClr>
                <a:schemeClr val="dk1"/>
              </a:buClr>
              <a:buSzPts val="1600"/>
              <a:buNone/>
              <a:defRPr sz="1600"/>
            </a:lvl5pPr>
            <a:lvl6pPr lvl="5" algn="l">
              <a:lnSpc>
                <a:spcPct val="100000"/>
              </a:lnSpc>
              <a:spcBef>
                <a:spcPts val="0"/>
              </a:spcBef>
              <a:spcAft>
                <a:spcPts val="0"/>
              </a:spcAft>
              <a:buClr>
                <a:schemeClr val="dk1"/>
              </a:buClr>
              <a:buSzPts val="1600"/>
              <a:buNone/>
              <a:defRPr sz="1600"/>
            </a:lvl6pPr>
            <a:lvl7pPr lvl="6" algn="l">
              <a:lnSpc>
                <a:spcPct val="100000"/>
              </a:lnSpc>
              <a:spcBef>
                <a:spcPts val="0"/>
              </a:spcBef>
              <a:spcAft>
                <a:spcPts val="0"/>
              </a:spcAft>
              <a:buClr>
                <a:schemeClr val="dk1"/>
              </a:buClr>
              <a:buSzPts val="1600"/>
              <a:buNone/>
              <a:defRPr sz="1600"/>
            </a:lvl7pPr>
            <a:lvl8pPr lvl="7" algn="l">
              <a:lnSpc>
                <a:spcPct val="100000"/>
              </a:lnSpc>
              <a:spcBef>
                <a:spcPts val="0"/>
              </a:spcBef>
              <a:spcAft>
                <a:spcPts val="0"/>
              </a:spcAft>
              <a:buClr>
                <a:schemeClr val="dk1"/>
              </a:buClr>
              <a:buSzPts val="1600"/>
              <a:buNone/>
              <a:defRPr sz="1600"/>
            </a:lvl8pPr>
            <a:lvl9pPr lvl="8" algn="l">
              <a:lnSpc>
                <a:spcPct val="100000"/>
              </a:lnSpc>
              <a:spcBef>
                <a:spcPts val="0"/>
              </a:spcBef>
              <a:spcAft>
                <a:spcPts val="0"/>
              </a:spcAft>
              <a:buClr>
                <a:schemeClr val="dk1"/>
              </a:buClr>
              <a:buSzPts val="1600"/>
              <a:buNone/>
              <a:defRPr sz="1600"/>
            </a:lvl9pPr>
          </a:lstStyle>
          <a:p>
            <a:endParaRPr/>
          </a:p>
        </p:txBody>
      </p:sp>
      <p:sp>
        <p:nvSpPr>
          <p:cNvPr id="164" name="Google Shape;164;p105"/>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165" name="Google Shape;165;p105"/>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pic>
        <p:nvPicPr>
          <p:cNvPr id="166" name="Google Shape;166;p105"/>
          <p:cNvPicPr preferRelativeResize="0"/>
          <p:nvPr/>
        </p:nvPicPr>
        <p:blipFill rotWithShape="1">
          <a:blip r:embed="rId2">
            <a:alphaModFix/>
          </a:blip>
          <a:srcRect/>
          <a:stretch/>
        </p:blipFill>
        <p:spPr>
          <a:xfrm>
            <a:off x="409357" y="5575602"/>
            <a:ext cx="3521771" cy="110720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167"/>
        <p:cNvGrpSpPr/>
        <p:nvPr/>
      </p:nvGrpSpPr>
      <p:grpSpPr>
        <a:xfrm>
          <a:off x="0" y="0"/>
          <a:ext cx="0" cy="0"/>
          <a:chOff x="0" y="0"/>
          <a:chExt cx="0" cy="0"/>
        </a:xfrm>
      </p:grpSpPr>
      <p:sp>
        <p:nvSpPr>
          <p:cNvPr id="168" name="Google Shape;168;p106"/>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106"/>
          <p:cNvSpPr txBox="1">
            <a:spLocks noGrp="1"/>
          </p:cNvSpPr>
          <p:nvPr>
            <p:ph type="body" idx="1"/>
          </p:nvPr>
        </p:nvSpPr>
        <p:spPr>
          <a:xfrm>
            <a:off x="442913" y="2103120"/>
            <a:ext cx="11306175" cy="407384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170" name="Google Shape;170;p106"/>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031295A-BBD1-48AE-80B5-27EB4CCD2958}" type="datetime7">
              <a:rPr lang="en-US" smtClean="0"/>
              <a:t>Dec-25</a:t>
            </a:fld>
            <a:endParaRPr lang="en-US" dirty="0"/>
          </a:p>
        </p:txBody>
      </p:sp>
      <p:sp>
        <p:nvSpPr>
          <p:cNvPr id="171" name="Google Shape;171;p106"/>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2" name="Google Shape;172;p106"/>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173"/>
        <p:cNvGrpSpPr/>
        <p:nvPr/>
      </p:nvGrpSpPr>
      <p:grpSpPr>
        <a:xfrm>
          <a:off x="0" y="0"/>
          <a:ext cx="0" cy="0"/>
          <a:chOff x="0" y="0"/>
          <a:chExt cx="0" cy="0"/>
        </a:xfrm>
      </p:grpSpPr>
      <p:sp>
        <p:nvSpPr>
          <p:cNvPr id="174" name="Google Shape;174;p107"/>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107"/>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176" name="Google Shape;176;p107"/>
          <p:cNvSpPr txBox="1">
            <a:spLocks noGrp="1"/>
          </p:cNvSpPr>
          <p:nvPr>
            <p:ph type="body" idx="2"/>
          </p:nvPr>
        </p:nvSpPr>
        <p:spPr>
          <a:xfrm>
            <a:off x="442913" y="2103438"/>
            <a:ext cx="11306175"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177" name="Google Shape;177;p107"/>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2D8E8AE-22D4-4D93-B72C-6B6F55F7395F}" type="datetime7">
              <a:rPr lang="en-US" smtClean="0"/>
              <a:t>Dec-25</a:t>
            </a:fld>
            <a:endParaRPr lang="en-US" dirty="0"/>
          </a:p>
        </p:txBody>
      </p:sp>
      <p:sp>
        <p:nvSpPr>
          <p:cNvPr id="178" name="Google Shape;178;p107"/>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9" name="Google Shape;179;p107"/>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Content">
  <p:cSld name="One Column Content">
    <p:spTree>
      <p:nvGrpSpPr>
        <p:cNvPr id="1" name="Shape 180"/>
        <p:cNvGrpSpPr/>
        <p:nvPr/>
      </p:nvGrpSpPr>
      <p:grpSpPr>
        <a:xfrm>
          <a:off x="0" y="0"/>
          <a:ext cx="0" cy="0"/>
          <a:chOff x="0" y="0"/>
          <a:chExt cx="0" cy="0"/>
        </a:xfrm>
      </p:grpSpPr>
      <p:sp>
        <p:nvSpPr>
          <p:cNvPr id="181" name="Google Shape;181;p108"/>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108"/>
          <p:cNvSpPr txBox="1">
            <a:spLocks noGrp="1"/>
          </p:cNvSpPr>
          <p:nvPr>
            <p:ph type="body" idx="1"/>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183" name="Google Shape;183;p108"/>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C7F447F-A5AE-46B8-990A-17AFEC8FF0F1}" type="datetime7">
              <a:rPr lang="en-US" smtClean="0"/>
              <a:t>Dec-25</a:t>
            </a:fld>
            <a:endParaRPr lang="en-US" dirty="0"/>
          </a:p>
        </p:txBody>
      </p:sp>
      <p:sp>
        <p:nvSpPr>
          <p:cNvPr id="184" name="Google Shape;184;p108"/>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5" name="Google Shape;185;p108"/>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2"/>
        <p:cNvGrpSpPr/>
        <p:nvPr/>
      </p:nvGrpSpPr>
      <p:grpSpPr>
        <a:xfrm>
          <a:off x="0" y="0"/>
          <a:ext cx="0" cy="0"/>
          <a:chOff x="0" y="0"/>
          <a:chExt cx="0" cy="0"/>
        </a:xfrm>
      </p:grpSpPr>
      <p:sp>
        <p:nvSpPr>
          <p:cNvPr id="73" name="Google Shape;73;p91"/>
          <p:cNvSpPr>
            <a:spLocks noGrp="1"/>
          </p:cNvSpPr>
          <p:nvPr>
            <p:ph type="pic" idx="2"/>
          </p:nvPr>
        </p:nvSpPr>
        <p:spPr>
          <a:xfrm>
            <a:off x="6096000" y="0"/>
            <a:ext cx="6095999" cy="6858000"/>
          </a:xfrm>
          <a:prstGeom prst="rect">
            <a:avLst/>
          </a:prstGeom>
          <a:solidFill>
            <a:srgbClr val="DEDEDE"/>
          </a:solidFill>
          <a:ln>
            <a:noFill/>
          </a:ln>
        </p:spPr>
      </p:sp>
      <p:sp>
        <p:nvSpPr>
          <p:cNvPr id="74" name="Google Shape;74;p91"/>
          <p:cNvSpPr/>
          <p:nvPr/>
        </p:nvSpPr>
        <p:spPr>
          <a:xfrm>
            <a:off x="0" y="0"/>
            <a:ext cx="6096000" cy="34290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75" name="Google Shape;75;p91"/>
          <p:cNvSpPr/>
          <p:nvPr/>
        </p:nvSpPr>
        <p:spPr>
          <a:xfrm>
            <a:off x="0" y="3429000"/>
            <a:ext cx="6096000" cy="1143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76" name="Google Shape;76;p91"/>
          <p:cNvSpPr txBox="1">
            <a:spLocks noGrp="1"/>
          </p:cNvSpPr>
          <p:nvPr>
            <p:ph type="ctrTitle"/>
          </p:nvPr>
        </p:nvSpPr>
        <p:spPr>
          <a:xfrm>
            <a:off x="442913" y="428625"/>
            <a:ext cx="5473700" cy="2055496"/>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91"/>
          <p:cNvSpPr txBox="1">
            <a:spLocks noGrp="1"/>
          </p:cNvSpPr>
          <p:nvPr>
            <p:ph type="subTitle" idx="1"/>
          </p:nvPr>
        </p:nvSpPr>
        <p:spPr>
          <a:xfrm>
            <a:off x="442913" y="374904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78" name="Google Shape;78;p91"/>
          <p:cNvPicPr preferRelativeResize="0"/>
          <p:nvPr/>
        </p:nvPicPr>
        <p:blipFill rotWithShape="1">
          <a:blip r:embed="rId2">
            <a:alphaModFix/>
          </a:blip>
          <a:srcRect/>
          <a:stretch/>
        </p:blipFill>
        <p:spPr>
          <a:xfrm>
            <a:off x="409357" y="5575602"/>
            <a:ext cx="3521771" cy="110720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86"/>
        <p:cNvGrpSpPr/>
        <p:nvPr/>
      </p:nvGrpSpPr>
      <p:grpSpPr>
        <a:xfrm>
          <a:off x="0" y="0"/>
          <a:ext cx="0" cy="0"/>
          <a:chOff x="0" y="0"/>
          <a:chExt cx="0" cy="0"/>
        </a:xfrm>
      </p:grpSpPr>
      <p:sp>
        <p:nvSpPr>
          <p:cNvPr id="187" name="Google Shape;187;p109"/>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09"/>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189" name="Google Shape;189;p109"/>
          <p:cNvSpPr txBox="1">
            <a:spLocks noGrp="1"/>
          </p:cNvSpPr>
          <p:nvPr>
            <p:ph type="body" idx="2"/>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190" name="Google Shape;190;p109"/>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D4C732A-87C3-40DB-A21C-22CD77ADD154}" type="datetime7">
              <a:rPr lang="en-US" smtClean="0"/>
              <a:t>Dec-25</a:t>
            </a:fld>
            <a:endParaRPr lang="en-US" dirty="0"/>
          </a:p>
        </p:txBody>
      </p:sp>
      <p:sp>
        <p:nvSpPr>
          <p:cNvPr id="191" name="Google Shape;191;p109"/>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2" name="Google Shape;192;p109"/>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Content Dark">
  <p:cSld name="One Column Content Dark">
    <p:bg>
      <p:bgPr>
        <a:solidFill>
          <a:srgbClr val="464646"/>
        </a:solidFill>
        <a:effectLst/>
      </p:bgPr>
    </p:bg>
    <p:spTree>
      <p:nvGrpSpPr>
        <p:cNvPr id="1" name="Shape 193"/>
        <p:cNvGrpSpPr/>
        <p:nvPr/>
      </p:nvGrpSpPr>
      <p:grpSpPr>
        <a:xfrm>
          <a:off x="0" y="0"/>
          <a:ext cx="0" cy="0"/>
          <a:chOff x="0" y="0"/>
          <a:chExt cx="0" cy="0"/>
        </a:xfrm>
      </p:grpSpPr>
      <p:sp>
        <p:nvSpPr>
          <p:cNvPr id="194" name="Google Shape;194;p110"/>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lt1"/>
              </a:buClr>
              <a:buSzPts val="32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110"/>
          <p:cNvSpPr txBox="1">
            <a:spLocks noGrp="1"/>
          </p:cNvSpPr>
          <p:nvPr>
            <p:ph type="body" idx="1"/>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1200"/>
              </a:spcBef>
              <a:spcAft>
                <a:spcPts val="0"/>
              </a:spcAft>
              <a:buClr>
                <a:schemeClr val="lt1"/>
              </a:buClr>
              <a:buSzPts val="1600"/>
              <a:buNone/>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30200" algn="l">
              <a:lnSpc>
                <a:spcPct val="100000"/>
              </a:lnSpc>
              <a:spcBef>
                <a:spcPts val="600"/>
              </a:spcBef>
              <a:spcAft>
                <a:spcPts val="0"/>
              </a:spcAft>
              <a:buClr>
                <a:schemeClr val="lt1"/>
              </a:buClr>
              <a:buSzPts val="1600"/>
              <a:buChar char="–"/>
              <a:defRPr>
                <a:solidFill>
                  <a:schemeClr val="lt1"/>
                </a:solidFill>
              </a:defRPr>
            </a:lvl4pPr>
            <a:lvl5pPr marL="2286000" lvl="4" indent="-330200" algn="l">
              <a:lnSpc>
                <a:spcPct val="100000"/>
              </a:lnSpc>
              <a:spcBef>
                <a:spcPts val="600"/>
              </a:spcBef>
              <a:spcAft>
                <a:spcPts val="0"/>
              </a:spcAft>
              <a:buClr>
                <a:schemeClr val="lt1"/>
              </a:buClr>
              <a:buSzPts val="1600"/>
              <a:buChar char="•"/>
              <a:defRPr>
                <a:solidFill>
                  <a:schemeClr val="lt1"/>
                </a:solidFill>
              </a:defRPr>
            </a:lvl5pPr>
            <a:lvl6pPr marL="2743200" lvl="5" indent="-330200" algn="l">
              <a:lnSpc>
                <a:spcPct val="100000"/>
              </a:lnSpc>
              <a:spcBef>
                <a:spcPts val="600"/>
              </a:spcBef>
              <a:spcAft>
                <a:spcPts val="0"/>
              </a:spcAft>
              <a:buClr>
                <a:schemeClr val="lt1"/>
              </a:buClr>
              <a:buSzPts val="1600"/>
              <a:buChar char="–"/>
              <a:defRPr>
                <a:solidFill>
                  <a:schemeClr val="lt1"/>
                </a:solidFill>
              </a:defRPr>
            </a:lvl6pPr>
            <a:lvl7pPr marL="3200400" lvl="6" indent="-330200" algn="l">
              <a:lnSpc>
                <a:spcPct val="100000"/>
              </a:lnSpc>
              <a:spcBef>
                <a:spcPts val="600"/>
              </a:spcBef>
              <a:spcAft>
                <a:spcPts val="0"/>
              </a:spcAft>
              <a:buClr>
                <a:schemeClr val="lt1"/>
              </a:buClr>
              <a:buSzPts val="1600"/>
              <a:buChar char="•"/>
              <a:defRPr>
                <a:solidFill>
                  <a:schemeClr val="lt1"/>
                </a:solidFill>
              </a:defRPr>
            </a:lvl7pPr>
            <a:lvl8pPr marL="3657600" lvl="7" indent="-330200" algn="l">
              <a:lnSpc>
                <a:spcPct val="100000"/>
              </a:lnSpc>
              <a:spcBef>
                <a:spcPts val="600"/>
              </a:spcBef>
              <a:spcAft>
                <a:spcPts val="0"/>
              </a:spcAft>
              <a:buClr>
                <a:schemeClr val="lt1"/>
              </a:buClr>
              <a:buSzPts val="1600"/>
              <a:buChar char="–"/>
              <a:defRPr>
                <a:solidFill>
                  <a:schemeClr val="lt1"/>
                </a:solidFill>
              </a:defRPr>
            </a:lvl8pPr>
            <a:lvl9pPr marL="4114800" lvl="8" indent="-330200" algn="l">
              <a:lnSpc>
                <a:spcPct val="100000"/>
              </a:lnSpc>
              <a:spcBef>
                <a:spcPts val="600"/>
              </a:spcBef>
              <a:spcAft>
                <a:spcPts val="600"/>
              </a:spcAft>
              <a:buClr>
                <a:schemeClr val="lt1"/>
              </a:buClr>
              <a:buSzPts val="1600"/>
              <a:buChar char="•"/>
              <a:defRPr>
                <a:solidFill>
                  <a:schemeClr val="lt1"/>
                </a:solidFill>
              </a:defRPr>
            </a:lvl9pPr>
          </a:lstStyle>
          <a:p>
            <a:endParaRPr/>
          </a:p>
        </p:txBody>
      </p:sp>
      <p:sp>
        <p:nvSpPr>
          <p:cNvPr id="196" name="Google Shape;196;p11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D58A154-325F-4507-9C99-827CB3291A25}" type="datetime7">
              <a:rPr lang="en-US" smtClean="0"/>
              <a:t>Dec-25</a:t>
            </a:fld>
            <a:endParaRPr lang="en-US" dirty="0"/>
          </a:p>
        </p:txBody>
      </p:sp>
      <p:sp>
        <p:nvSpPr>
          <p:cNvPr id="197" name="Google Shape;197;p110"/>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8" name="Google Shape;198;p11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and Image - Subtitle">
  <p:cSld name="Content and Image - Subtitle">
    <p:spTree>
      <p:nvGrpSpPr>
        <p:cNvPr id="1" name="Shape 199"/>
        <p:cNvGrpSpPr/>
        <p:nvPr/>
      </p:nvGrpSpPr>
      <p:grpSpPr>
        <a:xfrm>
          <a:off x="0" y="0"/>
          <a:ext cx="0" cy="0"/>
          <a:chOff x="0" y="0"/>
          <a:chExt cx="0" cy="0"/>
        </a:xfrm>
      </p:grpSpPr>
      <p:sp>
        <p:nvSpPr>
          <p:cNvPr id="200" name="Google Shape;200;p111"/>
          <p:cNvSpPr txBox="1">
            <a:spLocks noGrp="1"/>
          </p:cNvSpPr>
          <p:nvPr>
            <p:ph type="title"/>
          </p:nvPr>
        </p:nvSpPr>
        <p:spPr>
          <a:xfrm>
            <a:off x="442914" y="430514"/>
            <a:ext cx="5317806"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111"/>
          <p:cNvSpPr txBox="1">
            <a:spLocks noGrp="1"/>
          </p:cNvSpPr>
          <p:nvPr>
            <p:ph type="subTitle" idx="1"/>
          </p:nvPr>
        </p:nvSpPr>
        <p:spPr>
          <a:xfrm>
            <a:off x="442912" y="933433"/>
            <a:ext cx="5317808"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02" name="Google Shape;202;p111"/>
          <p:cNvSpPr txBox="1">
            <a:spLocks noGrp="1"/>
          </p:cNvSpPr>
          <p:nvPr>
            <p:ph type="body" idx="2"/>
          </p:nvPr>
        </p:nvSpPr>
        <p:spPr>
          <a:xfrm>
            <a:off x="442913" y="2103438"/>
            <a:ext cx="5317807"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03" name="Google Shape;203;p111"/>
          <p:cNvSpPr>
            <a:spLocks noGrp="1"/>
          </p:cNvSpPr>
          <p:nvPr>
            <p:ph type="pic" idx="3"/>
          </p:nvPr>
        </p:nvSpPr>
        <p:spPr>
          <a:xfrm>
            <a:off x="6096000" y="0"/>
            <a:ext cx="6096000" cy="6858000"/>
          </a:xfrm>
          <a:prstGeom prst="rect">
            <a:avLst/>
          </a:prstGeom>
          <a:solidFill>
            <a:srgbClr val="DEDEDE"/>
          </a:solidFill>
          <a:ln>
            <a:noFill/>
          </a:ln>
        </p:spPr>
      </p:sp>
      <p:sp>
        <p:nvSpPr>
          <p:cNvPr id="204" name="Google Shape;204;p111"/>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B8B1485-2596-41BE-906C-B820C756B0B7}" type="datetime7">
              <a:rPr lang="en-US" smtClean="0"/>
              <a:t>Dec-25</a:t>
            </a:fld>
            <a:endParaRPr lang="en-US" dirty="0"/>
          </a:p>
        </p:txBody>
      </p:sp>
      <p:sp>
        <p:nvSpPr>
          <p:cNvPr id="205" name="Google Shape;205;p111"/>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6" name="Google Shape;206;p111"/>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07"/>
        <p:cNvGrpSpPr/>
        <p:nvPr/>
      </p:nvGrpSpPr>
      <p:grpSpPr>
        <a:xfrm>
          <a:off x="0" y="0"/>
          <a:ext cx="0" cy="0"/>
          <a:chOff x="0" y="0"/>
          <a:chExt cx="0" cy="0"/>
        </a:xfrm>
      </p:grpSpPr>
      <p:sp>
        <p:nvSpPr>
          <p:cNvPr id="208" name="Google Shape;208;p112"/>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112"/>
          <p:cNvSpPr txBox="1">
            <a:spLocks noGrp="1"/>
          </p:cNvSpPr>
          <p:nvPr>
            <p:ph type="body" idx="1"/>
          </p:nvPr>
        </p:nvSpPr>
        <p:spPr>
          <a:xfrm>
            <a:off x="442913"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10" name="Google Shape;210;p112"/>
          <p:cNvSpPr txBox="1">
            <a:spLocks noGrp="1"/>
          </p:cNvSpPr>
          <p:nvPr>
            <p:ph type="body" idx="2"/>
          </p:nvPr>
        </p:nvSpPr>
        <p:spPr>
          <a:xfrm>
            <a:off x="4332288"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11" name="Google Shape;211;p112"/>
          <p:cNvSpPr txBox="1">
            <a:spLocks noGrp="1"/>
          </p:cNvSpPr>
          <p:nvPr>
            <p:ph type="body" idx="3"/>
          </p:nvPr>
        </p:nvSpPr>
        <p:spPr>
          <a:xfrm>
            <a:off x="8220076"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12" name="Google Shape;212;p112"/>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51C05BC-EF85-405B-9603-0312DF4907CF}" type="datetime7">
              <a:rPr lang="en-US" smtClean="0"/>
              <a:t>Dec-25</a:t>
            </a:fld>
            <a:endParaRPr lang="en-US" dirty="0"/>
          </a:p>
        </p:txBody>
      </p:sp>
      <p:sp>
        <p:nvSpPr>
          <p:cNvPr id="213" name="Google Shape;213;p112"/>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4" name="Google Shape;214;p112"/>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ntent - Subtitle">
  <p:cSld name="Three Content - Subtitle">
    <p:spTree>
      <p:nvGrpSpPr>
        <p:cNvPr id="1" name="Shape 215"/>
        <p:cNvGrpSpPr/>
        <p:nvPr/>
      </p:nvGrpSpPr>
      <p:grpSpPr>
        <a:xfrm>
          <a:off x="0" y="0"/>
          <a:ext cx="0" cy="0"/>
          <a:chOff x="0" y="0"/>
          <a:chExt cx="0" cy="0"/>
        </a:xfrm>
      </p:grpSpPr>
      <p:sp>
        <p:nvSpPr>
          <p:cNvPr id="216" name="Google Shape;216;p113"/>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113"/>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18" name="Google Shape;218;p113"/>
          <p:cNvSpPr txBox="1">
            <a:spLocks noGrp="1"/>
          </p:cNvSpPr>
          <p:nvPr>
            <p:ph type="body" idx="2"/>
          </p:nvPr>
        </p:nvSpPr>
        <p:spPr>
          <a:xfrm>
            <a:off x="442913" y="2103439"/>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19" name="Google Shape;219;p113"/>
          <p:cNvSpPr txBox="1">
            <a:spLocks noGrp="1"/>
          </p:cNvSpPr>
          <p:nvPr>
            <p:ph type="body" idx="3"/>
          </p:nvPr>
        </p:nvSpPr>
        <p:spPr>
          <a:xfrm>
            <a:off x="4332288" y="2103439"/>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20" name="Google Shape;220;p113"/>
          <p:cNvSpPr txBox="1">
            <a:spLocks noGrp="1"/>
          </p:cNvSpPr>
          <p:nvPr>
            <p:ph type="body" idx="4"/>
          </p:nvPr>
        </p:nvSpPr>
        <p:spPr>
          <a:xfrm>
            <a:off x="8220076" y="2103439"/>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21" name="Google Shape;221;p113"/>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DFB2981-5F77-4DF4-BA2C-DCC86EFCA530}" type="datetime7">
              <a:rPr lang="en-US" smtClean="0"/>
              <a:t>Dec-25</a:t>
            </a:fld>
            <a:endParaRPr lang="en-US" dirty="0"/>
          </a:p>
        </p:txBody>
      </p:sp>
      <p:sp>
        <p:nvSpPr>
          <p:cNvPr id="222" name="Google Shape;222;p113"/>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3" name="Google Shape;223;p113"/>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224"/>
        <p:cNvGrpSpPr/>
        <p:nvPr/>
      </p:nvGrpSpPr>
      <p:grpSpPr>
        <a:xfrm>
          <a:off x="0" y="0"/>
          <a:ext cx="0" cy="0"/>
          <a:chOff x="0" y="0"/>
          <a:chExt cx="0" cy="0"/>
        </a:xfrm>
      </p:grpSpPr>
      <p:sp>
        <p:nvSpPr>
          <p:cNvPr id="225" name="Google Shape;225;p114"/>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114"/>
          <p:cNvSpPr txBox="1">
            <a:spLocks noGrp="1"/>
          </p:cNvSpPr>
          <p:nvPr>
            <p:ph type="body" idx="1"/>
          </p:nvPr>
        </p:nvSpPr>
        <p:spPr>
          <a:xfrm>
            <a:off x="44291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27" name="Google Shape;227;p114"/>
          <p:cNvSpPr txBox="1">
            <a:spLocks noGrp="1"/>
          </p:cNvSpPr>
          <p:nvPr>
            <p:ph type="body" idx="2"/>
          </p:nvPr>
        </p:nvSpPr>
        <p:spPr>
          <a:xfrm>
            <a:off x="336061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28" name="Google Shape;228;p114"/>
          <p:cNvSpPr txBox="1">
            <a:spLocks noGrp="1"/>
          </p:cNvSpPr>
          <p:nvPr>
            <p:ph type="body" idx="3"/>
          </p:nvPr>
        </p:nvSpPr>
        <p:spPr>
          <a:xfrm>
            <a:off x="6275388"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29" name="Google Shape;229;p114"/>
          <p:cNvSpPr txBox="1">
            <a:spLocks noGrp="1"/>
          </p:cNvSpPr>
          <p:nvPr>
            <p:ph type="body" idx="4"/>
          </p:nvPr>
        </p:nvSpPr>
        <p:spPr>
          <a:xfrm>
            <a:off x="919016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30" name="Google Shape;230;p114"/>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F1C4CC-10B6-47D0-AE73-848F3EE77638}" type="datetime7">
              <a:rPr lang="en-US" smtClean="0"/>
              <a:t>Dec-25</a:t>
            </a:fld>
            <a:endParaRPr lang="en-US" dirty="0"/>
          </a:p>
        </p:txBody>
      </p:sp>
      <p:sp>
        <p:nvSpPr>
          <p:cNvPr id="231" name="Google Shape;231;p114"/>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2" name="Google Shape;232;p114"/>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Content - Subtitle">
  <p:cSld name="Four Content - Subtitle">
    <p:spTree>
      <p:nvGrpSpPr>
        <p:cNvPr id="1" name="Shape 233"/>
        <p:cNvGrpSpPr/>
        <p:nvPr/>
      </p:nvGrpSpPr>
      <p:grpSpPr>
        <a:xfrm>
          <a:off x="0" y="0"/>
          <a:ext cx="0" cy="0"/>
          <a:chOff x="0" y="0"/>
          <a:chExt cx="0" cy="0"/>
        </a:xfrm>
      </p:grpSpPr>
      <p:sp>
        <p:nvSpPr>
          <p:cNvPr id="234" name="Google Shape;234;p115"/>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115"/>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36" name="Google Shape;236;p115"/>
          <p:cNvSpPr txBox="1">
            <a:spLocks noGrp="1"/>
          </p:cNvSpPr>
          <p:nvPr>
            <p:ph type="body" idx="2"/>
          </p:nvPr>
        </p:nvSpPr>
        <p:spPr>
          <a:xfrm>
            <a:off x="44291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37" name="Google Shape;237;p115"/>
          <p:cNvSpPr txBox="1">
            <a:spLocks noGrp="1"/>
          </p:cNvSpPr>
          <p:nvPr>
            <p:ph type="body" idx="3"/>
          </p:nvPr>
        </p:nvSpPr>
        <p:spPr>
          <a:xfrm>
            <a:off x="336061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38" name="Google Shape;238;p115"/>
          <p:cNvSpPr txBox="1">
            <a:spLocks noGrp="1"/>
          </p:cNvSpPr>
          <p:nvPr>
            <p:ph type="body" idx="4"/>
          </p:nvPr>
        </p:nvSpPr>
        <p:spPr>
          <a:xfrm>
            <a:off x="6275388"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39" name="Google Shape;239;p115"/>
          <p:cNvSpPr txBox="1">
            <a:spLocks noGrp="1"/>
          </p:cNvSpPr>
          <p:nvPr>
            <p:ph type="body" idx="5"/>
          </p:nvPr>
        </p:nvSpPr>
        <p:spPr>
          <a:xfrm>
            <a:off x="9190163" y="2103438"/>
            <a:ext cx="25560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40" name="Google Shape;240;p115"/>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A97D0A2-7B54-420C-B473-1F0CF50BB091}" type="datetime7">
              <a:rPr lang="en-US" smtClean="0"/>
              <a:t>Dec-25</a:t>
            </a:fld>
            <a:endParaRPr lang="en-US" dirty="0"/>
          </a:p>
        </p:txBody>
      </p:sp>
      <p:sp>
        <p:nvSpPr>
          <p:cNvPr id="241" name="Google Shape;241;p115"/>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42" name="Google Shape;242;p115"/>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ive Content">
  <p:cSld name="Five Content">
    <p:spTree>
      <p:nvGrpSpPr>
        <p:cNvPr id="1" name="Shape 243"/>
        <p:cNvGrpSpPr/>
        <p:nvPr/>
      </p:nvGrpSpPr>
      <p:grpSpPr>
        <a:xfrm>
          <a:off x="0" y="0"/>
          <a:ext cx="0" cy="0"/>
          <a:chOff x="0" y="0"/>
          <a:chExt cx="0" cy="0"/>
        </a:xfrm>
      </p:grpSpPr>
      <p:sp>
        <p:nvSpPr>
          <p:cNvPr id="244" name="Google Shape;244;p116"/>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116"/>
          <p:cNvSpPr txBox="1">
            <a:spLocks noGrp="1"/>
          </p:cNvSpPr>
          <p:nvPr>
            <p:ph type="body" idx="1"/>
          </p:nvPr>
        </p:nvSpPr>
        <p:spPr>
          <a:xfrm>
            <a:off x="442913"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46" name="Google Shape;246;p116"/>
          <p:cNvSpPr txBox="1">
            <a:spLocks noGrp="1"/>
          </p:cNvSpPr>
          <p:nvPr>
            <p:ph type="body" idx="2"/>
          </p:nvPr>
        </p:nvSpPr>
        <p:spPr>
          <a:xfrm>
            <a:off x="2777045"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47" name="Google Shape;247;p116"/>
          <p:cNvSpPr txBox="1">
            <a:spLocks noGrp="1"/>
          </p:cNvSpPr>
          <p:nvPr>
            <p:ph type="body" idx="3"/>
          </p:nvPr>
        </p:nvSpPr>
        <p:spPr>
          <a:xfrm>
            <a:off x="5111177"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48" name="Google Shape;248;p116"/>
          <p:cNvSpPr txBox="1">
            <a:spLocks noGrp="1"/>
          </p:cNvSpPr>
          <p:nvPr>
            <p:ph type="body" idx="4"/>
          </p:nvPr>
        </p:nvSpPr>
        <p:spPr>
          <a:xfrm>
            <a:off x="7445309"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49" name="Google Shape;249;p116"/>
          <p:cNvSpPr txBox="1">
            <a:spLocks noGrp="1"/>
          </p:cNvSpPr>
          <p:nvPr>
            <p:ph type="body" idx="5"/>
          </p:nvPr>
        </p:nvSpPr>
        <p:spPr>
          <a:xfrm>
            <a:off x="9779443"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50" name="Google Shape;250;p116"/>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A5CCFCE-E370-4522-9DF6-19A235A449D6}" type="datetime7">
              <a:rPr lang="en-US" smtClean="0"/>
              <a:t>Dec-25</a:t>
            </a:fld>
            <a:endParaRPr lang="en-US" dirty="0"/>
          </a:p>
        </p:txBody>
      </p:sp>
      <p:sp>
        <p:nvSpPr>
          <p:cNvPr id="251" name="Google Shape;251;p116"/>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2" name="Google Shape;252;p116"/>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ve Content - Subtitle">
  <p:cSld name="Five Content - Subtitle">
    <p:spTree>
      <p:nvGrpSpPr>
        <p:cNvPr id="1" name="Shape 253"/>
        <p:cNvGrpSpPr/>
        <p:nvPr/>
      </p:nvGrpSpPr>
      <p:grpSpPr>
        <a:xfrm>
          <a:off x="0" y="0"/>
          <a:ext cx="0" cy="0"/>
          <a:chOff x="0" y="0"/>
          <a:chExt cx="0" cy="0"/>
        </a:xfrm>
      </p:grpSpPr>
      <p:sp>
        <p:nvSpPr>
          <p:cNvPr id="254" name="Google Shape;254;p117"/>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117"/>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56" name="Google Shape;256;p117"/>
          <p:cNvSpPr txBox="1">
            <a:spLocks noGrp="1"/>
          </p:cNvSpPr>
          <p:nvPr>
            <p:ph type="body" idx="2"/>
          </p:nvPr>
        </p:nvSpPr>
        <p:spPr>
          <a:xfrm>
            <a:off x="442913"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57" name="Google Shape;257;p117"/>
          <p:cNvSpPr txBox="1">
            <a:spLocks noGrp="1"/>
          </p:cNvSpPr>
          <p:nvPr>
            <p:ph type="body" idx="3"/>
          </p:nvPr>
        </p:nvSpPr>
        <p:spPr>
          <a:xfrm>
            <a:off x="2777045"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58" name="Google Shape;258;p117"/>
          <p:cNvSpPr txBox="1">
            <a:spLocks noGrp="1"/>
          </p:cNvSpPr>
          <p:nvPr>
            <p:ph type="body" idx="4"/>
          </p:nvPr>
        </p:nvSpPr>
        <p:spPr>
          <a:xfrm>
            <a:off x="5111177"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59" name="Google Shape;259;p117"/>
          <p:cNvSpPr txBox="1">
            <a:spLocks noGrp="1"/>
          </p:cNvSpPr>
          <p:nvPr>
            <p:ph type="body" idx="5"/>
          </p:nvPr>
        </p:nvSpPr>
        <p:spPr>
          <a:xfrm>
            <a:off x="7445309"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60" name="Google Shape;260;p117"/>
          <p:cNvSpPr txBox="1">
            <a:spLocks noGrp="1"/>
          </p:cNvSpPr>
          <p:nvPr>
            <p:ph type="body" idx="6"/>
          </p:nvPr>
        </p:nvSpPr>
        <p:spPr>
          <a:xfrm>
            <a:off x="9779443" y="2103438"/>
            <a:ext cx="1972800"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61" name="Google Shape;261;p117"/>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6B938E5-2F83-4467-8A2A-C84B54191C01}" type="datetime7">
              <a:rPr lang="en-US" smtClean="0"/>
              <a:t>Dec-25</a:t>
            </a:fld>
            <a:endParaRPr lang="en-US" dirty="0"/>
          </a:p>
        </p:txBody>
      </p:sp>
      <p:sp>
        <p:nvSpPr>
          <p:cNvPr id="262" name="Google Shape;262;p117"/>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3" name="Google Shape;263;p117"/>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264"/>
        <p:cNvGrpSpPr/>
        <p:nvPr/>
      </p:nvGrpSpPr>
      <p:grpSpPr>
        <a:xfrm>
          <a:off x="0" y="0"/>
          <a:ext cx="0" cy="0"/>
          <a:chOff x="0" y="0"/>
          <a:chExt cx="0" cy="0"/>
        </a:xfrm>
      </p:grpSpPr>
      <p:sp>
        <p:nvSpPr>
          <p:cNvPr id="265" name="Google Shape;265;p118"/>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118"/>
          <p:cNvSpPr>
            <a:spLocks noGrp="1"/>
          </p:cNvSpPr>
          <p:nvPr>
            <p:ph type="pic" idx="2"/>
          </p:nvPr>
        </p:nvSpPr>
        <p:spPr>
          <a:xfrm>
            <a:off x="442912" y="2100263"/>
            <a:ext cx="3529013" cy="3017520"/>
          </a:xfrm>
          <a:prstGeom prst="rect">
            <a:avLst/>
          </a:prstGeom>
          <a:solidFill>
            <a:srgbClr val="DEDEDE"/>
          </a:solidFill>
          <a:ln>
            <a:noFill/>
          </a:ln>
        </p:spPr>
      </p:sp>
      <p:sp>
        <p:nvSpPr>
          <p:cNvPr id="267" name="Google Shape;267;p118"/>
          <p:cNvSpPr>
            <a:spLocks noGrp="1"/>
          </p:cNvSpPr>
          <p:nvPr>
            <p:ph type="pic" idx="3"/>
          </p:nvPr>
        </p:nvSpPr>
        <p:spPr>
          <a:xfrm>
            <a:off x="4331494" y="2100263"/>
            <a:ext cx="3529013" cy="3017520"/>
          </a:xfrm>
          <a:prstGeom prst="rect">
            <a:avLst/>
          </a:prstGeom>
          <a:solidFill>
            <a:srgbClr val="DEDEDE"/>
          </a:solidFill>
          <a:ln>
            <a:noFill/>
          </a:ln>
        </p:spPr>
      </p:sp>
      <p:sp>
        <p:nvSpPr>
          <p:cNvPr id="268" name="Google Shape;268;p118"/>
          <p:cNvSpPr>
            <a:spLocks noGrp="1"/>
          </p:cNvSpPr>
          <p:nvPr>
            <p:ph type="pic" idx="4"/>
          </p:nvPr>
        </p:nvSpPr>
        <p:spPr>
          <a:xfrm>
            <a:off x="8220075" y="2100263"/>
            <a:ext cx="3529013" cy="3017520"/>
          </a:xfrm>
          <a:prstGeom prst="rect">
            <a:avLst/>
          </a:prstGeom>
          <a:solidFill>
            <a:srgbClr val="DEDEDE"/>
          </a:solidFill>
          <a:ln>
            <a:noFill/>
          </a:ln>
        </p:spPr>
      </p:sp>
      <p:sp>
        <p:nvSpPr>
          <p:cNvPr id="269" name="Google Shape;269;p118"/>
          <p:cNvSpPr txBox="1">
            <a:spLocks noGrp="1"/>
          </p:cNvSpPr>
          <p:nvPr>
            <p:ph type="body" idx="1"/>
          </p:nvPr>
        </p:nvSpPr>
        <p:spPr>
          <a:xfrm>
            <a:off x="442913"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70" name="Google Shape;270;p118"/>
          <p:cNvSpPr txBox="1">
            <a:spLocks noGrp="1"/>
          </p:cNvSpPr>
          <p:nvPr>
            <p:ph type="body" idx="5"/>
          </p:nvPr>
        </p:nvSpPr>
        <p:spPr>
          <a:xfrm>
            <a:off x="4331495"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71" name="Google Shape;271;p118"/>
          <p:cNvSpPr txBox="1">
            <a:spLocks noGrp="1"/>
          </p:cNvSpPr>
          <p:nvPr>
            <p:ph type="body" idx="6"/>
          </p:nvPr>
        </p:nvSpPr>
        <p:spPr>
          <a:xfrm>
            <a:off x="8220076"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72" name="Google Shape;272;p118"/>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BF32206-56B0-44BD-9F53-98A42029B73C}" type="datetime7">
              <a:rPr lang="en-US" smtClean="0"/>
              <a:t>Dec-25</a:t>
            </a:fld>
            <a:endParaRPr lang="en-US" dirty="0"/>
          </a:p>
        </p:txBody>
      </p:sp>
      <p:sp>
        <p:nvSpPr>
          <p:cNvPr id="273" name="Google Shape;273;p118"/>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4" name="Google Shape;274;p118"/>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1 Grey">
  <p:cSld name="Title Slide 1 Grey">
    <p:spTree>
      <p:nvGrpSpPr>
        <p:cNvPr id="1" name="Shape 79"/>
        <p:cNvGrpSpPr/>
        <p:nvPr/>
      </p:nvGrpSpPr>
      <p:grpSpPr>
        <a:xfrm>
          <a:off x="0" y="0"/>
          <a:ext cx="0" cy="0"/>
          <a:chOff x="0" y="0"/>
          <a:chExt cx="0" cy="0"/>
        </a:xfrm>
      </p:grpSpPr>
      <p:sp>
        <p:nvSpPr>
          <p:cNvPr id="80" name="Google Shape;80;p92"/>
          <p:cNvSpPr/>
          <p:nvPr/>
        </p:nvSpPr>
        <p:spPr>
          <a:xfrm>
            <a:off x="0" y="0"/>
            <a:ext cx="8096250" cy="3429000"/>
          </a:xfrm>
          <a:prstGeom prst="rect">
            <a:avLst/>
          </a:prstGeom>
          <a:solidFill>
            <a:srgbClr val="7D7D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1" name="Google Shape;81;p92"/>
          <p:cNvSpPr/>
          <p:nvPr/>
        </p:nvSpPr>
        <p:spPr>
          <a:xfrm>
            <a:off x="0" y="3429000"/>
            <a:ext cx="8096250" cy="1143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2" name="Google Shape;82;p92"/>
          <p:cNvSpPr/>
          <p:nvPr/>
        </p:nvSpPr>
        <p:spPr>
          <a:xfrm>
            <a:off x="8096250" y="0"/>
            <a:ext cx="4095750" cy="3429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3" name="Google Shape;83;p92"/>
          <p:cNvSpPr txBox="1">
            <a:spLocks noGrp="1"/>
          </p:cNvSpPr>
          <p:nvPr>
            <p:ph type="ctrTitle"/>
          </p:nvPr>
        </p:nvSpPr>
        <p:spPr>
          <a:xfrm>
            <a:off x="442912" y="428625"/>
            <a:ext cx="7418388" cy="2428874"/>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6000"/>
              <a:buFont typeface="Georg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92"/>
          <p:cNvSpPr txBox="1">
            <a:spLocks noGrp="1"/>
          </p:cNvSpPr>
          <p:nvPr>
            <p:ph type="subTitle" idx="1"/>
          </p:nvPr>
        </p:nvSpPr>
        <p:spPr>
          <a:xfrm>
            <a:off x="442914" y="374904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85" name="Google Shape;85;p92"/>
          <p:cNvPicPr preferRelativeResize="0"/>
          <p:nvPr/>
        </p:nvPicPr>
        <p:blipFill rotWithShape="1">
          <a:blip r:embed="rId2">
            <a:alphaModFix/>
          </a:blip>
          <a:srcRect/>
          <a:stretch/>
        </p:blipFill>
        <p:spPr>
          <a:xfrm>
            <a:off x="409357" y="5575602"/>
            <a:ext cx="3521771" cy="1107208"/>
          </a:xfrm>
          <a:prstGeom prst="rect">
            <a:avLst/>
          </a:prstGeom>
          <a:noFill/>
          <a:ln>
            <a:noFill/>
          </a:ln>
        </p:spPr>
      </p:pic>
      <p:sp>
        <p:nvSpPr>
          <p:cNvPr id="86" name="Google Shape;86;p92"/>
          <p:cNvSpPr txBox="1"/>
          <p:nvPr/>
        </p:nvSpPr>
        <p:spPr>
          <a:xfrm>
            <a:off x="9069606" y="3686542"/>
            <a:ext cx="2154864" cy="54150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0" dirty="0">
                <a:solidFill>
                  <a:schemeClr val="dk1"/>
                </a:solidFill>
                <a:latin typeface="Arial"/>
                <a:ea typeface="Arial"/>
                <a:cs typeface="Arial"/>
                <a:sym typeface="Arial"/>
              </a:rPr>
              <a:t>Draft Offer</a:t>
            </a:r>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Images - Subtitle">
  <p:cSld name="Three Images - Subtitle">
    <p:spTree>
      <p:nvGrpSpPr>
        <p:cNvPr id="1" name="Shape 275"/>
        <p:cNvGrpSpPr/>
        <p:nvPr/>
      </p:nvGrpSpPr>
      <p:grpSpPr>
        <a:xfrm>
          <a:off x="0" y="0"/>
          <a:ext cx="0" cy="0"/>
          <a:chOff x="0" y="0"/>
          <a:chExt cx="0" cy="0"/>
        </a:xfrm>
      </p:grpSpPr>
      <p:sp>
        <p:nvSpPr>
          <p:cNvPr id="276" name="Google Shape;276;p119"/>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119"/>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78" name="Google Shape;278;p119"/>
          <p:cNvSpPr>
            <a:spLocks noGrp="1"/>
          </p:cNvSpPr>
          <p:nvPr>
            <p:ph type="pic" idx="2"/>
          </p:nvPr>
        </p:nvSpPr>
        <p:spPr>
          <a:xfrm>
            <a:off x="442912" y="2100263"/>
            <a:ext cx="3529013" cy="3017520"/>
          </a:xfrm>
          <a:prstGeom prst="rect">
            <a:avLst/>
          </a:prstGeom>
          <a:solidFill>
            <a:srgbClr val="DEDEDE"/>
          </a:solidFill>
          <a:ln>
            <a:noFill/>
          </a:ln>
        </p:spPr>
      </p:sp>
      <p:sp>
        <p:nvSpPr>
          <p:cNvPr id="279" name="Google Shape;279;p119"/>
          <p:cNvSpPr>
            <a:spLocks noGrp="1"/>
          </p:cNvSpPr>
          <p:nvPr>
            <p:ph type="pic" idx="3"/>
          </p:nvPr>
        </p:nvSpPr>
        <p:spPr>
          <a:xfrm>
            <a:off x="4331494" y="2100263"/>
            <a:ext cx="3529013" cy="3017520"/>
          </a:xfrm>
          <a:prstGeom prst="rect">
            <a:avLst/>
          </a:prstGeom>
          <a:solidFill>
            <a:srgbClr val="DEDEDE"/>
          </a:solidFill>
          <a:ln>
            <a:noFill/>
          </a:ln>
        </p:spPr>
      </p:sp>
      <p:sp>
        <p:nvSpPr>
          <p:cNvPr id="280" name="Google Shape;280;p119"/>
          <p:cNvSpPr>
            <a:spLocks noGrp="1"/>
          </p:cNvSpPr>
          <p:nvPr>
            <p:ph type="pic" idx="4"/>
          </p:nvPr>
        </p:nvSpPr>
        <p:spPr>
          <a:xfrm>
            <a:off x="8220075" y="2100263"/>
            <a:ext cx="3529013" cy="3017520"/>
          </a:xfrm>
          <a:prstGeom prst="rect">
            <a:avLst/>
          </a:prstGeom>
          <a:solidFill>
            <a:srgbClr val="DEDEDE"/>
          </a:solidFill>
          <a:ln>
            <a:noFill/>
          </a:ln>
        </p:spPr>
      </p:sp>
      <p:sp>
        <p:nvSpPr>
          <p:cNvPr id="281" name="Google Shape;281;p119"/>
          <p:cNvSpPr txBox="1">
            <a:spLocks noGrp="1"/>
          </p:cNvSpPr>
          <p:nvPr>
            <p:ph type="body" idx="5"/>
          </p:nvPr>
        </p:nvSpPr>
        <p:spPr>
          <a:xfrm>
            <a:off x="442913"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82" name="Google Shape;282;p119"/>
          <p:cNvSpPr txBox="1">
            <a:spLocks noGrp="1"/>
          </p:cNvSpPr>
          <p:nvPr>
            <p:ph type="body" idx="6"/>
          </p:nvPr>
        </p:nvSpPr>
        <p:spPr>
          <a:xfrm>
            <a:off x="4331495"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83" name="Google Shape;283;p119"/>
          <p:cNvSpPr txBox="1">
            <a:spLocks noGrp="1"/>
          </p:cNvSpPr>
          <p:nvPr>
            <p:ph type="body" idx="7"/>
          </p:nvPr>
        </p:nvSpPr>
        <p:spPr>
          <a:xfrm>
            <a:off x="8220076" y="5280025"/>
            <a:ext cx="3529012" cy="892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284" name="Google Shape;284;p119"/>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5EDB55D-8263-44A6-AA6F-3ED81B0124FA}" type="datetime7">
              <a:rPr lang="en-US" smtClean="0"/>
              <a:t>Dec-25</a:t>
            </a:fld>
            <a:endParaRPr lang="en-US" dirty="0"/>
          </a:p>
        </p:txBody>
      </p:sp>
      <p:sp>
        <p:nvSpPr>
          <p:cNvPr id="285" name="Google Shape;285;p119"/>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6" name="Google Shape;286;p119"/>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Text Boxes for Icons">
  <p:cSld name="Four Text Boxes for Icons">
    <p:spTree>
      <p:nvGrpSpPr>
        <p:cNvPr id="1" name="Shape 287"/>
        <p:cNvGrpSpPr/>
        <p:nvPr/>
      </p:nvGrpSpPr>
      <p:grpSpPr>
        <a:xfrm>
          <a:off x="0" y="0"/>
          <a:ext cx="0" cy="0"/>
          <a:chOff x="0" y="0"/>
          <a:chExt cx="0" cy="0"/>
        </a:xfrm>
      </p:grpSpPr>
      <p:sp>
        <p:nvSpPr>
          <p:cNvPr id="288" name="Google Shape;288;p120"/>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120"/>
          <p:cNvSpPr txBox="1">
            <a:spLocks noGrp="1"/>
          </p:cNvSpPr>
          <p:nvPr>
            <p:ph type="body" idx="1"/>
          </p:nvPr>
        </p:nvSpPr>
        <p:spPr>
          <a:xfrm>
            <a:off x="447233"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290" name="Google Shape;290;p120"/>
          <p:cNvSpPr txBox="1">
            <a:spLocks noGrp="1"/>
          </p:cNvSpPr>
          <p:nvPr>
            <p:ph type="body" idx="2"/>
          </p:nvPr>
        </p:nvSpPr>
        <p:spPr>
          <a:xfrm>
            <a:off x="3359638"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291" name="Google Shape;291;p120"/>
          <p:cNvSpPr txBox="1">
            <a:spLocks noGrp="1"/>
          </p:cNvSpPr>
          <p:nvPr>
            <p:ph type="body" idx="3"/>
          </p:nvPr>
        </p:nvSpPr>
        <p:spPr>
          <a:xfrm>
            <a:off x="6276363"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292" name="Google Shape;292;p120"/>
          <p:cNvSpPr txBox="1">
            <a:spLocks noGrp="1"/>
          </p:cNvSpPr>
          <p:nvPr>
            <p:ph type="body" idx="4"/>
          </p:nvPr>
        </p:nvSpPr>
        <p:spPr>
          <a:xfrm>
            <a:off x="9193088"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293" name="Google Shape;293;p12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CF9EEE-FF67-4A0E-B7DD-F04EBC94DE7B}" type="datetime7">
              <a:rPr lang="en-US" smtClean="0"/>
              <a:t>Dec-25</a:t>
            </a:fld>
            <a:endParaRPr lang="en-US" dirty="0"/>
          </a:p>
        </p:txBody>
      </p:sp>
      <p:sp>
        <p:nvSpPr>
          <p:cNvPr id="294" name="Google Shape;294;p120"/>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5" name="Google Shape;295;p12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Text Boxes for Icons - Subtitle">
  <p:cSld name="Four Text Boxes for Icons - Subtitle">
    <p:spTree>
      <p:nvGrpSpPr>
        <p:cNvPr id="1" name="Shape 296"/>
        <p:cNvGrpSpPr/>
        <p:nvPr/>
      </p:nvGrpSpPr>
      <p:grpSpPr>
        <a:xfrm>
          <a:off x="0" y="0"/>
          <a:ext cx="0" cy="0"/>
          <a:chOff x="0" y="0"/>
          <a:chExt cx="0" cy="0"/>
        </a:xfrm>
      </p:grpSpPr>
      <p:sp>
        <p:nvSpPr>
          <p:cNvPr id="297" name="Google Shape;297;p121"/>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121"/>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299" name="Google Shape;299;p121"/>
          <p:cNvSpPr txBox="1">
            <a:spLocks noGrp="1"/>
          </p:cNvSpPr>
          <p:nvPr>
            <p:ph type="body" idx="2"/>
          </p:nvPr>
        </p:nvSpPr>
        <p:spPr>
          <a:xfrm>
            <a:off x="447233"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00" name="Google Shape;300;p121"/>
          <p:cNvSpPr txBox="1">
            <a:spLocks noGrp="1"/>
          </p:cNvSpPr>
          <p:nvPr>
            <p:ph type="body" idx="3"/>
          </p:nvPr>
        </p:nvSpPr>
        <p:spPr>
          <a:xfrm>
            <a:off x="3359638"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01" name="Google Shape;301;p121"/>
          <p:cNvSpPr txBox="1">
            <a:spLocks noGrp="1"/>
          </p:cNvSpPr>
          <p:nvPr>
            <p:ph type="body" idx="4"/>
          </p:nvPr>
        </p:nvSpPr>
        <p:spPr>
          <a:xfrm>
            <a:off x="6276363"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02" name="Google Shape;302;p121"/>
          <p:cNvSpPr txBox="1">
            <a:spLocks noGrp="1"/>
          </p:cNvSpPr>
          <p:nvPr>
            <p:ph type="body" idx="5"/>
          </p:nvPr>
        </p:nvSpPr>
        <p:spPr>
          <a:xfrm>
            <a:off x="9193088" y="3429000"/>
            <a:ext cx="256032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200"/>
              <a:buNone/>
              <a:defRPr sz="12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03" name="Google Shape;303;p121"/>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46DE463-ADC5-4CB2-8C93-E321C66BCAEC}" type="datetime7">
              <a:rPr lang="en-US" smtClean="0"/>
              <a:t>Dec-25</a:t>
            </a:fld>
            <a:endParaRPr lang="en-US" dirty="0"/>
          </a:p>
        </p:txBody>
      </p:sp>
      <p:sp>
        <p:nvSpPr>
          <p:cNvPr id="304" name="Google Shape;304;p121"/>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5" name="Google Shape;305;p121"/>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Team Images">
  <p:cSld name="Four Team Images">
    <p:spTree>
      <p:nvGrpSpPr>
        <p:cNvPr id="1" name="Shape 306"/>
        <p:cNvGrpSpPr/>
        <p:nvPr/>
      </p:nvGrpSpPr>
      <p:grpSpPr>
        <a:xfrm>
          <a:off x="0" y="0"/>
          <a:ext cx="0" cy="0"/>
          <a:chOff x="0" y="0"/>
          <a:chExt cx="0" cy="0"/>
        </a:xfrm>
      </p:grpSpPr>
      <p:sp>
        <p:nvSpPr>
          <p:cNvPr id="307" name="Google Shape;307;p122"/>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22"/>
          <p:cNvSpPr>
            <a:spLocks noGrp="1"/>
          </p:cNvSpPr>
          <p:nvPr>
            <p:ph type="pic" idx="2"/>
          </p:nvPr>
        </p:nvSpPr>
        <p:spPr>
          <a:xfrm>
            <a:off x="442911" y="2103120"/>
            <a:ext cx="1325880" cy="1325880"/>
          </a:xfrm>
          <a:prstGeom prst="rect">
            <a:avLst/>
          </a:prstGeom>
          <a:solidFill>
            <a:srgbClr val="DEDEDE"/>
          </a:solidFill>
          <a:ln>
            <a:noFill/>
          </a:ln>
        </p:spPr>
      </p:sp>
      <p:sp>
        <p:nvSpPr>
          <p:cNvPr id="309" name="Google Shape;309;p122"/>
          <p:cNvSpPr>
            <a:spLocks noGrp="1"/>
          </p:cNvSpPr>
          <p:nvPr>
            <p:ph type="pic" idx="3"/>
          </p:nvPr>
        </p:nvSpPr>
        <p:spPr>
          <a:xfrm>
            <a:off x="3359638" y="2103120"/>
            <a:ext cx="1325880" cy="1325880"/>
          </a:xfrm>
          <a:prstGeom prst="rect">
            <a:avLst/>
          </a:prstGeom>
          <a:solidFill>
            <a:srgbClr val="DEDEDE"/>
          </a:solidFill>
          <a:ln>
            <a:noFill/>
          </a:ln>
        </p:spPr>
      </p:sp>
      <p:sp>
        <p:nvSpPr>
          <p:cNvPr id="310" name="Google Shape;310;p122"/>
          <p:cNvSpPr>
            <a:spLocks noGrp="1"/>
          </p:cNvSpPr>
          <p:nvPr>
            <p:ph type="pic" idx="4"/>
          </p:nvPr>
        </p:nvSpPr>
        <p:spPr>
          <a:xfrm>
            <a:off x="6276363" y="2103120"/>
            <a:ext cx="1325880" cy="1325880"/>
          </a:xfrm>
          <a:prstGeom prst="rect">
            <a:avLst/>
          </a:prstGeom>
          <a:solidFill>
            <a:srgbClr val="DEDEDE"/>
          </a:solidFill>
          <a:ln>
            <a:noFill/>
          </a:ln>
        </p:spPr>
      </p:sp>
      <p:sp>
        <p:nvSpPr>
          <p:cNvPr id="311" name="Google Shape;311;p122"/>
          <p:cNvSpPr>
            <a:spLocks noGrp="1"/>
          </p:cNvSpPr>
          <p:nvPr>
            <p:ph type="pic" idx="5"/>
          </p:nvPr>
        </p:nvSpPr>
        <p:spPr>
          <a:xfrm>
            <a:off x="9193088" y="2103120"/>
            <a:ext cx="1325880" cy="1325880"/>
          </a:xfrm>
          <a:prstGeom prst="rect">
            <a:avLst/>
          </a:prstGeom>
          <a:solidFill>
            <a:srgbClr val="DEDEDE"/>
          </a:solidFill>
          <a:ln>
            <a:noFill/>
          </a:ln>
        </p:spPr>
      </p:sp>
      <p:sp>
        <p:nvSpPr>
          <p:cNvPr id="312" name="Google Shape;312;p122"/>
          <p:cNvSpPr txBox="1">
            <a:spLocks noGrp="1"/>
          </p:cNvSpPr>
          <p:nvPr>
            <p:ph type="body" idx="1"/>
          </p:nvPr>
        </p:nvSpPr>
        <p:spPr>
          <a:xfrm>
            <a:off x="447233"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13" name="Google Shape;313;p122"/>
          <p:cNvSpPr txBox="1">
            <a:spLocks noGrp="1"/>
          </p:cNvSpPr>
          <p:nvPr>
            <p:ph type="body" idx="6"/>
          </p:nvPr>
        </p:nvSpPr>
        <p:spPr>
          <a:xfrm>
            <a:off x="3359638"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14" name="Google Shape;314;p122"/>
          <p:cNvSpPr txBox="1">
            <a:spLocks noGrp="1"/>
          </p:cNvSpPr>
          <p:nvPr>
            <p:ph type="body" idx="7"/>
          </p:nvPr>
        </p:nvSpPr>
        <p:spPr>
          <a:xfrm>
            <a:off x="6276363"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15" name="Google Shape;315;p122"/>
          <p:cNvSpPr txBox="1">
            <a:spLocks noGrp="1"/>
          </p:cNvSpPr>
          <p:nvPr>
            <p:ph type="body" idx="8"/>
          </p:nvPr>
        </p:nvSpPr>
        <p:spPr>
          <a:xfrm>
            <a:off x="9193088"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16" name="Google Shape;316;p122"/>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7A99FD0-807E-4B03-B9A4-15077944FC78}" type="datetime7">
              <a:rPr lang="en-US" smtClean="0"/>
              <a:t>Dec-25</a:t>
            </a:fld>
            <a:endParaRPr lang="en-US" dirty="0"/>
          </a:p>
        </p:txBody>
      </p:sp>
      <p:sp>
        <p:nvSpPr>
          <p:cNvPr id="317" name="Google Shape;317;p122"/>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8" name="Google Shape;318;p122"/>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Team Images - Subtitle">
  <p:cSld name="Four Team Images - Subtitle">
    <p:spTree>
      <p:nvGrpSpPr>
        <p:cNvPr id="1" name="Shape 319"/>
        <p:cNvGrpSpPr/>
        <p:nvPr/>
      </p:nvGrpSpPr>
      <p:grpSpPr>
        <a:xfrm>
          <a:off x="0" y="0"/>
          <a:ext cx="0" cy="0"/>
          <a:chOff x="0" y="0"/>
          <a:chExt cx="0" cy="0"/>
        </a:xfrm>
      </p:grpSpPr>
      <p:sp>
        <p:nvSpPr>
          <p:cNvPr id="320" name="Google Shape;320;p123"/>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23"/>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322" name="Google Shape;322;p123"/>
          <p:cNvSpPr>
            <a:spLocks noGrp="1"/>
          </p:cNvSpPr>
          <p:nvPr>
            <p:ph type="pic" idx="2"/>
          </p:nvPr>
        </p:nvSpPr>
        <p:spPr>
          <a:xfrm>
            <a:off x="442911" y="2103120"/>
            <a:ext cx="1325880" cy="1325880"/>
          </a:xfrm>
          <a:prstGeom prst="rect">
            <a:avLst/>
          </a:prstGeom>
          <a:solidFill>
            <a:srgbClr val="DEDEDE"/>
          </a:solidFill>
          <a:ln>
            <a:noFill/>
          </a:ln>
        </p:spPr>
      </p:sp>
      <p:sp>
        <p:nvSpPr>
          <p:cNvPr id="323" name="Google Shape;323;p123"/>
          <p:cNvSpPr>
            <a:spLocks noGrp="1"/>
          </p:cNvSpPr>
          <p:nvPr>
            <p:ph type="pic" idx="3"/>
          </p:nvPr>
        </p:nvSpPr>
        <p:spPr>
          <a:xfrm>
            <a:off x="3359638" y="2103120"/>
            <a:ext cx="1325880" cy="1325880"/>
          </a:xfrm>
          <a:prstGeom prst="rect">
            <a:avLst/>
          </a:prstGeom>
          <a:solidFill>
            <a:srgbClr val="DEDEDE"/>
          </a:solidFill>
          <a:ln>
            <a:noFill/>
          </a:ln>
        </p:spPr>
      </p:sp>
      <p:sp>
        <p:nvSpPr>
          <p:cNvPr id="324" name="Google Shape;324;p123"/>
          <p:cNvSpPr>
            <a:spLocks noGrp="1"/>
          </p:cNvSpPr>
          <p:nvPr>
            <p:ph type="pic" idx="4"/>
          </p:nvPr>
        </p:nvSpPr>
        <p:spPr>
          <a:xfrm>
            <a:off x="6276363" y="2103120"/>
            <a:ext cx="1325880" cy="1325880"/>
          </a:xfrm>
          <a:prstGeom prst="rect">
            <a:avLst/>
          </a:prstGeom>
          <a:solidFill>
            <a:srgbClr val="DEDEDE"/>
          </a:solidFill>
          <a:ln>
            <a:noFill/>
          </a:ln>
        </p:spPr>
      </p:sp>
      <p:sp>
        <p:nvSpPr>
          <p:cNvPr id="325" name="Google Shape;325;p123"/>
          <p:cNvSpPr>
            <a:spLocks noGrp="1"/>
          </p:cNvSpPr>
          <p:nvPr>
            <p:ph type="pic" idx="5"/>
          </p:nvPr>
        </p:nvSpPr>
        <p:spPr>
          <a:xfrm>
            <a:off x="9193088" y="2103120"/>
            <a:ext cx="1325880" cy="1325880"/>
          </a:xfrm>
          <a:prstGeom prst="rect">
            <a:avLst/>
          </a:prstGeom>
          <a:solidFill>
            <a:srgbClr val="DEDEDE"/>
          </a:solidFill>
          <a:ln>
            <a:noFill/>
          </a:ln>
        </p:spPr>
      </p:sp>
      <p:sp>
        <p:nvSpPr>
          <p:cNvPr id="326" name="Google Shape;326;p123"/>
          <p:cNvSpPr txBox="1">
            <a:spLocks noGrp="1"/>
          </p:cNvSpPr>
          <p:nvPr>
            <p:ph type="body" idx="6"/>
          </p:nvPr>
        </p:nvSpPr>
        <p:spPr>
          <a:xfrm>
            <a:off x="447233"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27" name="Google Shape;327;p123"/>
          <p:cNvSpPr txBox="1">
            <a:spLocks noGrp="1"/>
          </p:cNvSpPr>
          <p:nvPr>
            <p:ph type="body" idx="7"/>
          </p:nvPr>
        </p:nvSpPr>
        <p:spPr>
          <a:xfrm>
            <a:off x="3359638"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28" name="Google Shape;328;p123"/>
          <p:cNvSpPr txBox="1">
            <a:spLocks noGrp="1"/>
          </p:cNvSpPr>
          <p:nvPr>
            <p:ph type="body" idx="8"/>
          </p:nvPr>
        </p:nvSpPr>
        <p:spPr>
          <a:xfrm>
            <a:off x="6276363"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29" name="Google Shape;329;p123"/>
          <p:cNvSpPr txBox="1">
            <a:spLocks noGrp="1"/>
          </p:cNvSpPr>
          <p:nvPr>
            <p:ph type="body" idx="9"/>
          </p:nvPr>
        </p:nvSpPr>
        <p:spPr>
          <a:xfrm>
            <a:off x="9193088" y="3657600"/>
            <a:ext cx="2560320" cy="251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600"/>
              <a:buNone/>
              <a:defRPr sz="1600"/>
            </a:lvl1pPr>
            <a:lvl2pPr marL="914400" lvl="1" indent="-228600" algn="l">
              <a:lnSpc>
                <a:spcPct val="100000"/>
              </a:lnSpc>
              <a:spcBef>
                <a:spcPts val="1200"/>
              </a:spcBef>
              <a:spcAft>
                <a:spcPts val="0"/>
              </a:spcAft>
              <a:buClr>
                <a:schemeClr val="dk1"/>
              </a:buClr>
              <a:buSzPts val="1600"/>
              <a:buNone/>
              <a:defRPr sz="1600"/>
            </a:lvl2pPr>
            <a:lvl3pPr marL="1371600" lvl="2" indent="-228600" algn="l">
              <a:lnSpc>
                <a:spcPct val="100000"/>
              </a:lnSpc>
              <a:spcBef>
                <a:spcPts val="600"/>
              </a:spcBef>
              <a:spcAft>
                <a:spcPts val="0"/>
              </a:spcAft>
              <a:buClr>
                <a:schemeClr val="dk1"/>
              </a:buClr>
              <a:buSzPts val="1600"/>
              <a:buNone/>
              <a:defRPr sz="1600"/>
            </a:lvl3pPr>
            <a:lvl4pPr marL="1828800" lvl="3" indent="-330200" algn="l">
              <a:lnSpc>
                <a:spcPct val="100000"/>
              </a:lnSpc>
              <a:spcBef>
                <a:spcPts val="600"/>
              </a:spcBef>
              <a:spcAft>
                <a:spcPts val="0"/>
              </a:spcAft>
              <a:buClr>
                <a:schemeClr val="dk1"/>
              </a:buClr>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30200" algn="l">
              <a:lnSpc>
                <a:spcPct val="100000"/>
              </a:lnSpc>
              <a:spcBef>
                <a:spcPts val="600"/>
              </a:spcBef>
              <a:spcAft>
                <a:spcPts val="0"/>
              </a:spcAft>
              <a:buClr>
                <a:schemeClr val="dk1"/>
              </a:buClr>
              <a:buSzPts val="1600"/>
              <a:buChar char="–"/>
              <a:defRPr sz="1600"/>
            </a:lvl6pPr>
            <a:lvl7pPr marL="3200400" lvl="6" indent="-330200" algn="l">
              <a:lnSpc>
                <a:spcPct val="100000"/>
              </a:lnSpc>
              <a:spcBef>
                <a:spcPts val="600"/>
              </a:spcBef>
              <a:spcAft>
                <a:spcPts val="0"/>
              </a:spcAft>
              <a:buClr>
                <a:schemeClr val="dk1"/>
              </a:buClr>
              <a:buSzPts val="1600"/>
              <a:buChar char="•"/>
              <a:defRPr sz="1600"/>
            </a:lvl7pPr>
            <a:lvl8pPr marL="3657600" lvl="7" indent="-330200" algn="l">
              <a:lnSpc>
                <a:spcPct val="100000"/>
              </a:lnSpc>
              <a:spcBef>
                <a:spcPts val="600"/>
              </a:spcBef>
              <a:spcAft>
                <a:spcPts val="0"/>
              </a:spcAft>
              <a:buClr>
                <a:schemeClr val="dk1"/>
              </a:buClr>
              <a:buSzPts val="1600"/>
              <a:buChar char="–"/>
              <a:defRPr sz="1600"/>
            </a:lvl8pPr>
            <a:lvl9pPr marL="4114800" lvl="8" indent="-330200" algn="l">
              <a:lnSpc>
                <a:spcPct val="100000"/>
              </a:lnSpc>
              <a:spcBef>
                <a:spcPts val="600"/>
              </a:spcBef>
              <a:spcAft>
                <a:spcPts val="600"/>
              </a:spcAft>
              <a:buClr>
                <a:schemeClr val="dk1"/>
              </a:buClr>
              <a:buSzPts val="1600"/>
              <a:buChar char="•"/>
              <a:defRPr sz="1600"/>
            </a:lvl9pPr>
          </a:lstStyle>
          <a:p>
            <a:endParaRPr/>
          </a:p>
        </p:txBody>
      </p:sp>
      <p:sp>
        <p:nvSpPr>
          <p:cNvPr id="330" name="Google Shape;330;p123"/>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582A79B-6BE5-46C1-AAE5-07D97F2CE300}" type="datetime7">
              <a:rPr lang="en-US" smtClean="0"/>
              <a:t>Dec-25</a:t>
            </a:fld>
            <a:endParaRPr lang="en-US" dirty="0"/>
          </a:p>
        </p:txBody>
      </p:sp>
      <p:sp>
        <p:nvSpPr>
          <p:cNvPr id="331" name="Google Shape;331;p123"/>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2" name="Google Shape;332;p123"/>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Chart">
  <p:cSld name="One Column Chart">
    <p:spTree>
      <p:nvGrpSpPr>
        <p:cNvPr id="1" name="Shape 333"/>
        <p:cNvGrpSpPr/>
        <p:nvPr/>
      </p:nvGrpSpPr>
      <p:grpSpPr>
        <a:xfrm>
          <a:off x="0" y="0"/>
          <a:ext cx="0" cy="0"/>
          <a:chOff x="0" y="0"/>
          <a:chExt cx="0" cy="0"/>
        </a:xfrm>
      </p:grpSpPr>
      <p:sp>
        <p:nvSpPr>
          <p:cNvPr id="334" name="Google Shape;334;p124"/>
          <p:cNvSpPr txBox="1">
            <a:spLocks noGrp="1"/>
          </p:cNvSpPr>
          <p:nvPr>
            <p:ph type="title"/>
          </p:nvPr>
        </p:nvSpPr>
        <p:spPr>
          <a:xfrm>
            <a:off x="442913" y="432000"/>
            <a:ext cx="11306175" cy="138727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124"/>
          <p:cNvSpPr txBox="1">
            <a:spLocks noGrp="1"/>
          </p:cNvSpPr>
          <p:nvPr>
            <p:ph type="body" idx="1"/>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36" name="Google Shape;336;p124"/>
          <p:cNvSpPr>
            <a:spLocks noGrp="1"/>
          </p:cNvSpPr>
          <p:nvPr>
            <p:ph type="chart" idx="2"/>
          </p:nvPr>
        </p:nvSpPr>
        <p:spPr>
          <a:xfrm>
            <a:off x="5600701" y="1428750"/>
            <a:ext cx="6148387" cy="474345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337" name="Google Shape;337;p124"/>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09189BC-9ABD-415C-88B2-2A476198D291}" type="datetime7">
              <a:rPr lang="en-US" smtClean="0"/>
              <a:t>Dec-25</a:t>
            </a:fld>
            <a:endParaRPr lang="en-US" dirty="0"/>
          </a:p>
        </p:txBody>
      </p:sp>
      <p:sp>
        <p:nvSpPr>
          <p:cNvPr id="338" name="Google Shape;338;p124"/>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9" name="Google Shape;339;p124"/>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Chart - Subtitle">
  <p:cSld name="One Column Chart - Subtitle">
    <p:spTree>
      <p:nvGrpSpPr>
        <p:cNvPr id="1" name="Shape 340"/>
        <p:cNvGrpSpPr/>
        <p:nvPr/>
      </p:nvGrpSpPr>
      <p:grpSpPr>
        <a:xfrm>
          <a:off x="0" y="0"/>
          <a:ext cx="0" cy="0"/>
          <a:chOff x="0" y="0"/>
          <a:chExt cx="0" cy="0"/>
        </a:xfrm>
      </p:grpSpPr>
      <p:sp>
        <p:nvSpPr>
          <p:cNvPr id="341" name="Google Shape;341;p125"/>
          <p:cNvSpPr txBox="1">
            <a:spLocks noGrp="1"/>
          </p:cNvSpPr>
          <p:nvPr>
            <p:ph type="title"/>
          </p:nvPr>
        </p:nvSpPr>
        <p:spPr>
          <a:xfrm>
            <a:off x="442913" y="430514"/>
            <a:ext cx="11306175" cy="50292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125"/>
          <p:cNvSpPr txBox="1">
            <a:spLocks noGrp="1"/>
          </p:cNvSpPr>
          <p:nvPr>
            <p:ph type="subTitle" idx="1"/>
          </p:nvPr>
        </p:nvSpPr>
        <p:spPr>
          <a:xfrm>
            <a:off x="442912" y="933433"/>
            <a:ext cx="11306176" cy="885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2400" b="0">
                <a:solidFill>
                  <a:schemeClr val="dk1"/>
                </a:solidFill>
              </a:defRPr>
            </a:lvl1pPr>
            <a:lvl2pPr lvl="1" algn="l">
              <a:lnSpc>
                <a:spcPct val="85000"/>
              </a:lnSpc>
              <a:spcBef>
                <a:spcPts val="0"/>
              </a:spcBef>
              <a:spcAft>
                <a:spcPts val="0"/>
              </a:spcAft>
              <a:buClr>
                <a:schemeClr val="dk1"/>
              </a:buClr>
              <a:buSzPts val="2400"/>
              <a:buNone/>
              <a:defRPr sz="2400"/>
            </a:lvl2pPr>
            <a:lvl3pPr lvl="2" algn="l">
              <a:lnSpc>
                <a:spcPct val="85000"/>
              </a:lnSpc>
              <a:spcBef>
                <a:spcPts val="0"/>
              </a:spcBef>
              <a:spcAft>
                <a:spcPts val="0"/>
              </a:spcAft>
              <a:buClr>
                <a:schemeClr val="dk1"/>
              </a:buClr>
              <a:buSzPts val="2400"/>
              <a:buNone/>
              <a:defRPr sz="2400"/>
            </a:lvl3pPr>
            <a:lvl4pPr lvl="3" algn="l">
              <a:lnSpc>
                <a:spcPct val="85000"/>
              </a:lnSpc>
              <a:spcBef>
                <a:spcPts val="0"/>
              </a:spcBef>
              <a:spcAft>
                <a:spcPts val="0"/>
              </a:spcAft>
              <a:buClr>
                <a:schemeClr val="dk1"/>
              </a:buClr>
              <a:buSzPts val="2400"/>
              <a:buNone/>
              <a:defRPr sz="2400"/>
            </a:lvl4pPr>
            <a:lvl5pPr lvl="4" algn="l">
              <a:lnSpc>
                <a:spcPct val="85000"/>
              </a:lnSpc>
              <a:spcBef>
                <a:spcPts val="0"/>
              </a:spcBef>
              <a:spcAft>
                <a:spcPts val="0"/>
              </a:spcAft>
              <a:buClr>
                <a:schemeClr val="dk1"/>
              </a:buClr>
              <a:buSzPts val="2400"/>
              <a:buNone/>
              <a:defRPr sz="2400"/>
            </a:lvl5pPr>
            <a:lvl6pPr lvl="5" algn="l">
              <a:lnSpc>
                <a:spcPct val="85000"/>
              </a:lnSpc>
              <a:spcBef>
                <a:spcPts val="0"/>
              </a:spcBef>
              <a:spcAft>
                <a:spcPts val="0"/>
              </a:spcAft>
              <a:buClr>
                <a:schemeClr val="dk1"/>
              </a:buClr>
              <a:buSzPts val="2400"/>
              <a:buNone/>
              <a:defRPr sz="2400"/>
            </a:lvl6pPr>
            <a:lvl7pPr lvl="6" algn="l">
              <a:lnSpc>
                <a:spcPct val="85000"/>
              </a:lnSpc>
              <a:spcBef>
                <a:spcPts val="0"/>
              </a:spcBef>
              <a:spcAft>
                <a:spcPts val="0"/>
              </a:spcAft>
              <a:buClr>
                <a:schemeClr val="dk1"/>
              </a:buClr>
              <a:buSzPts val="2400"/>
              <a:buNone/>
              <a:defRPr sz="2400"/>
            </a:lvl7pPr>
            <a:lvl8pPr lvl="7" algn="l">
              <a:lnSpc>
                <a:spcPct val="85000"/>
              </a:lnSpc>
              <a:spcBef>
                <a:spcPts val="0"/>
              </a:spcBef>
              <a:spcAft>
                <a:spcPts val="0"/>
              </a:spcAft>
              <a:buClr>
                <a:schemeClr val="dk1"/>
              </a:buClr>
              <a:buSzPts val="2400"/>
              <a:buNone/>
              <a:defRPr sz="2400"/>
            </a:lvl8pPr>
            <a:lvl9pPr lvl="8" algn="l">
              <a:lnSpc>
                <a:spcPct val="85000"/>
              </a:lnSpc>
              <a:spcBef>
                <a:spcPts val="0"/>
              </a:spcBef>
              <a:spcAft>
                <a:spcPts val="0"/>
              </a:spcAft>
              <a:buClr>
                <a:schemeClr val="dk1"/>
              </a:buClr>
              <a:buSzPts val="2400"/>
              <a:buNone/>
              <a:defRPr sz="2400"/>
            </a:lvl9pPr>
          </a:lstStyle>
          <a:p>
            <a:endParaRPr/>
          </a:p>
        </p:txBody>
      </p:sp>
      <p:sp>
        <p:nvSpPr>
          <p:cNvPr id="343" name="Google Shape;343;p125"/>
          <p:cNvSpPr txBox="1">
            <a:spLocks noGrp="1"/>
          </p:cNvSpPr>
          <p:nvPr>
            <p:ph type="body" idx="2"/>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30200" algn="l">
              <a:lnSpc>
                <a:spcPct val="100000"/>
              </a:lnSpc>
              <a:spcBef>
                <a:spcPts val="600"/>
              </a:spcBef>
              <a:spcAft>
                <a:spcPts val="0"/>
              </a:spcAft>
              <a:buClr>
                <a:schemeClr val="dk1"/>
              </a:buClr>
              <a:buSzPts val="16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44" name="Google Shape;344;p125"/>
          <p:cNvSpPr>
            <a:spLocks noGrp="1"/>
          </p:cNvSpPr>
          <p:nvPr>
            <p:ph type="chart" idx="3"/>
          </p:nvPr>
        </p:nvSpPr>
        <p:spPr>
          <a:xfrm>
            <a:off x="5600701" y="1428750"/>
            <a:ext cx="6148387" cy="474345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345" name="Google Shape;345;p125"/>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7C5103B-19FC-4A57-B41B-7FA1BF38E4E9}" type="datetime7">
              <a:rPr lang="en-US" smtClean="0"/>
              <a:t>Dec-25</a:t>
            </a:fld>
            <a:endParaRPr lang="en-US" dirty="0"/>
          </a:p>
        </p:txBody>
      </p:sp>
      <p:sp>
        <p:nvSpPr>
          <p:cNvPr id="346" name="Google Shape;346;p125"/>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7" name="Google Shape;347;p125"/>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Chart Dark">
  <p:cSld name="One Column Chart Dark">
    <p:bg>
      <p:bgPr>
        <a:solidFill>
          <a:srgbClr val="464646"/>
        </a:solidFill>
        <a:effectLst/>
      </p:bgPr>
    </p:bg>
    <p:spTree>
      <p:nvGrpSpPr>
        <p:cNvPr id="1" name="Shape 348"/>
        <p:cNvGrpSpPr/>
        <p:nvPr/>
      </p:nvGrpSpPr>
      <p:grpSpPr>
        <a:xfrm>
          <a:off x="0" y="0"/>
          <a:ext cx="0" cy="0"/>
          <a:chOff x="0" y="0"/>
          <a:chExt cx="0" cy="0"/>
        </a:xfrm>
      </p:grpSpPr>
      <p:sp>
        <p:nvSpPr>
          <p:cNvPr id="349" name="Google Shape;349;p126"/>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lt1"/>
              </a:buClr>
              <a:buSzPts val="32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126"/>
          <p:cNvSpPr txBox="1">
            <a:spLocks noGrp="1"/>
          </p:cNvSpPr>
          <p:nvPr>
            <p:ph type="body" idx="1"/>
          </p:nvPr>
        </p:nvSpPr>
        <p:spPr>
          <a:xfrm>
            <a:off x="442914" y="2103438"/>
            <a:ext cx="3529012" cy="40687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1200"/>
              </a:spcBef>
              <a:spcAft>
                <a:spcPts val="0"/>
              </a:spcAft>
              <a:buClr>
                <a:schemeClr val="lt1"/>
              </a:buClr>
              <a:buSzPts val="1600"/>
              <a:buNone/>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30200" algn="l">
              <a:lnSpc>
                <a:spcPct val="100000"/>
              </a:lnSpc>
              <a:spcBef>
                <a:spcPts val="600"/>
              </a:spcBef>
              <a:spcAft>
                <a:spcPts val="0"/>
              </a:spcAft>
              <a:buClr>
                <a:schemeClr val="lt1"/>
              </a:buClr>
              <a:buSzPts val="1600"/>
              <a:buChar char="–"/>
              <a:defRPr>
                <a:solidFill>
                  <a:schemeClr val="lt1"/>
                </a:solidFill>
              </a:defRPr>
            </a:lvl4pPr>
            <a:lvl5pPr marL="2286000" lvl="4" indent="-330200" algn="l">
              <a:lnSpc>
                <a:spcPct val="100000"/>
              </a:lnSpc>
              <a:spcBef>
                <a:spcPts val="600"/>
              </a:spcBef>
              <a:spcAft>
                <a:spcPts val="0"/>
              </a:spcAft>
              <a:buClr>
                <a:schemeClr val="lt1"/>
              </a:buClr>
              <a:buSzPts val="1600"/>
              <a:buChar char="•"/>
              <a:defRPr>
                <a:solidFill>
                  <a:schemeClr val="lt1"/>
                </a:solidFill>
              </a:defRPr>
            </a:lvl5pPr>
            <a:lvl6pPr marL="2743200" lvl="5" indent="-330200" algn="l">
              <a:lnSpc>
                <a:spcPct val="100000"/>
              </a:lnSpc>
              <a:spcBef>
                <a:spcPts val="600"/>
              </a:spcBef>
              <a:spcAft>
                <a:spcPts val="0"/>
              </a:spcAft>
              <a:buClr>
                <a:schemeClr val="lt1"/>
              </a:buClr>
              <a:buSzPts val="1600"/>
              <a:buChar char="–"/>
              <a:defRPr>
                <a:solidFill>
                  <a:schemeClr val="lt1"/>
                </a:solidFill>
              </a:defRPr>
            </a:lvl6pPr>
            <a:lvl7pPr marL="3200400" lvl="6" indent="-330200" algn="l">
              <a:lnSpc>
                <a:spcPct val="100000"/>
              </a:lnSpc>
              <a:spcBef>
                <a:spcPts val="600"/>
              </a:spcBef>
              <a:spcAft>
                <a:spcPts val="0"/>
              </a:spcAft>
              <a:buClr>
                <a:schemeClr val="lt1"/>
              </a:buClr>
              <a:buSzPts val="1600"/>
              <a:buChar char="•"/>
              <a:defRPr>
                <a:solidFill>
                  <a:schemeClr val="lt1"/>
                </a:solidFill>
              </a:defRPr>
            </a:lvl7pPr>
            <a:lvl8pPr marL="3657600" lvl="7" indent="-330200" algn="l">
              <a:lnSpc>
                <a:spcPct val="100000"/>
              </a:lnSpc>
              <a:spcBef>
                <a:spcPts val="600"/>
              </a:spcBef>
              <a:spcAft>
                <a:spcPts val="0"/>
              </a:spcAft>
              <a:buClr>
                <a:schemeClr val="lt1"/>
              </a:buClr>
              <a:buSzPts val="1600"/>
              <a:buChar char="–"/>
              <a:defRPr>
                <a:solidFill>
                  <a:schemeClr val="lt1"/>
                </a:solidFill>
              </a:defRPr>
            </a:lvl8pPr>
            <a:lvl9pPr marL="4114800" lvl="8" indent="-330200" algn="l">
              <a:lnSpc>
                <a:spcPct val="100000"/>
              </a:lnSpc>
              <a:spcBef>
                <a:spcPts val="600"/>
              </a:spcBef>
              <a:spcAft>
                <a:spcPts val="600"/>
              </a:spcAft>
              <a:buClr>
                <a:schemeClr val="lt1"/>
              </a:buClr>
              <a:buSzPts val="1600"/>
              <a:buChar char="•"/>
              <a:defRPr>
                <a:solidFill>
                  <a:schemeClr val="lt1"/>
                </a:solidFill>
              </a:defRPr>
            </a:lvl9pPr>
          </a:lstStyle>
          <a:p>
            <a:endParaRPr/>
          </a:p>
        </p:txBody>
      </p:sp>
      <p:sp>
        <p:nvSpPr>
          <p:cNvPr id="351" name="Google Shape;351;p126"/>
          <p:cNvSpPr>
            <a:spLocks noGrp="1"/>
          </p:cNvSpPr>
          <p:nvPr>
            <p:ph type="chart" idx="2"/>
          </p:nvPr>
        </p:nvSpPr>
        <p:spPr>
          <a:xfrm>
            <a:off x="5600701" y="1428750"/>
            <a:ext cx="6148387" cy="474345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12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R="0" lvl="4"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R="0" lvl="5"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R="0" lvl="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R="0" lvl="7"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R="0" lvl="8"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dirty="0"/>
          </a:p>
        </p:txBody>
      </p:sp>
      <p:sp>
        <p:nvSpPr>
          <p:cNvPr id="352" name="Google Shape;352;p126"/>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D9F8D6D-6B12-48B5-BD70-C266D914159E}" type="datetime7">
              <a:rPr lang="en-US" smtClean="0"/>
              <a:t>Dec-25</a:t>
            </a:fld>
            <a:endParaRPr lang="en-US" dirty="0"/>
          </a:p>
        </p:txBody>
      </p:sp>
      <p:sp>
        <p:nvSpPr>
          <p:cNvPr id="353" name="Google Shape;353;p126"/>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4" name="Google Shape;354;p126"/>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5"/>
        <p:cNvGrpSpPr/>
        <p:nvPr/>
      </p:nvGrpSpPr>
      <p:grpSpPr>
        <a:xfrm>
          <a:off x="0" y="0"/>
          <a:ext cx="0" cy="0"/>
          <a:chOff x="0" y="0"/>
          <a:chExt cx="0" cy="0"/>
        </a:xfrm>
      </p:grpSpPr>
      <p:sp>
        <p:nvSpPr>
          <p:cNvPr id="356" name="Google Shape;356;p127"/>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127"/>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7A5916C-8B5C-42DE-828E-09DB4392D7DB}" type="datetime7">
              <a:rPr lang="en-US" smtClean="0"/>
              <a:t>Dec-25</a:t>
            </a:fld>
            <a:endParaRPr lang="en-US" dirty="0"/>
          </a:p>
        </p:txBody>
      </p:sp>
      <p:sp>
        <p:nvSpPr>
          <p:cNvPr id="358" name="Google Shape;358;p127"/>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9" name="Google Shape;359;p127"/>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0"/>
        <p:cNvGrpSpPr/>
        <p:nvPr/>
      </p:nvGrpSpPr>
      <p:grpSpPr>
        <a:xfrm>
          <a:off x="0" y="0"/>
          <a:ext cx="0" cy="0"/>
          <a:chOff x="0" y="0"/>
          <a:chExt cx="0" cy="0"/>
        </a:xfrm>
      </p:grpSpPr>
      <p:sp>
        <p:nvSpPr>
          <p:cNvPr id="361" name="Google Shape;361;p128"/>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5E2948F-6689-4269-B9F1-1BBA43510F84}" type="datetime7">
              <a:rPr lang="en-US" smtClean="0"/>
              <a:t>Dec-25</a:t>
            </a:fld>
            <a:endParaRPr lang="en-US" dirty="0"/>
          </a:p>
        </p:txBody>
      </p:sp>
      <p:sp>
        <p:nvSpPr>
          <p:cNvPr id="362" name="Google Shape;362;p128"/>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3" name="Google Shape;363;p128"/>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1 Dark Grey">
  <p:cSld name="Title Slide 1 Dark Grey">
    <p:spTree>
      <p:nvGrpSpPr>
        <p:cNvPr id="1" name="Shape 87"/>
        <p:cNvGrpSpPr/>
        <p:nvPr/>
      </p:nvGrpSpPr>
      <p:grpSpPr>
        <a:xfrm>
          <a:off x="0" y="0"/>
          <a:ext cx="0" cy="0"/>
          <a:chOff x="0" y="0"/>
          <a:chExt cx="0" cy="0"/>
        </a:xfrm>
      </p:grpSpPr>
      <p:sp>
        <p:nvSpPr>
          <p:cNvPr id="88" name="Google Shape;88;p93"/>
          <p:cNvSpPr/>
          <p:nvPr/>
        </p:nvSpPr>
        <p:spPr>
          <a:xfrm>
            <a:off x="0" y="0"/>
            <a:ext cx="8096250" cy="3429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9" name="Google Shape;89;p93"/>
          <p:cNvSpPr/>
          <p:nvPr/>
        </p:nvSpPr>
        <p:spPr>
          <a:xfrm>
            <a:off x="0" y="3429000"/>
            <a:ext cx="8096250" cy="1143000"/>
          </a:xfrm>
          <a:prstGeom prst="rect">
            <a:avLst/>
          </a:prstGeom>
          <a:solidFill>
            <a:srgbClr val="7D7D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accent6"/>
              </a:solidFill>
              <a:latin typeface="Arial"/>
              <a:ea typeface="Arial"/>
              <a:cs typeface="Arial"/>
              <a:sym typeface="Arial"/>
            </a:endParaRPr>
          </a:p>
        </p:txBody>
      </p:sp>
      <p:sp>
        <p:nvSpPr>
          <p:cNvPr id="90" name="Google Shape;90;p93"/>
          <p:cNvSpPr/>
          <p:nvPr/>
        </p:nvSpPr>
        <p:spPr>
          <a:xfrm>
            <a:off x="8096250" y="0"/>
            <a:ext cx="4095750" cy="3429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91" name="Google Shape;91;p93"/>
          <p:cNvSpPr txBox="1">
            <a:spLocks noGrp="1"/>
          </p:cNvSpPr>
          <p:nvPr>
            <p:ph type="ctrTitle"/>
          </p:nvPr>
        </p:nvSpPr>
        <p:spPr>
          <a:xfrm>
            <a:off x="442912" y="428625"/>
            <a:ext cx="7418388" cy="2428874"/>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6000"/>
              <a:buFont typeface="Georg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93"/>
          <p:cNvSpPr txBox="1">
            <a:spLocks noGrp="1"/>
          </p:cNvSpPr>
          <p:nvPr>
            <p:ph type="subTitle" idx="1"/>
          </p:nvPr>
        </p:nvSpPr>
        <p:spPr>
          <a:xfrm>
            <a:off x="442914" y="374904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93"/>
          <p:cNvPicPr preferRelativeResize="0"/>
          <p:nvPr/>
        </p:nvPicPr>
        <p:blipFill rotWithShape="1">
          <a:blip r:embed="rId2">
            <a:alphaModFix/>
          </a:blip>
          <a:srcRect/>
          <a:stretch/>
        </p:blipFill>
        <p:spPr>
          <a:xfrm>
            <a:off x="409357" y="5575602"/>
            <a:ext cx="3521771" cy="1107208"/>
          </a:xfrm>
          <a:prstGeom prst="rect">
            <a:avLst/>
          </a:prstGeom>
          <a:noFill/>
          <a:ln>
            <a:noFill/>
          </a:ln>
        </p:spPr>
      </p:pic>
      <p:sp>
        <p:nvSpPr>
          <p:cNvPr id="94" name="Google Shape;94;p93"/>
          <p:cNvSpPr txBox="1"/>
          <p:nvPr/>
        </p:nvSpPr>
        <p:spPr>
          <a:xfrm>
            <a:off x="9069606" y="3686542"/>
            <a:ext cx="2154864" cy="54150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0" dirty="0">
                <a:solidFill>
                  <a:schemeClr val="dk1"/>
                </a:solidFill>
                <a:latin typeface="Arial"/>
                <a:ea typeface="Arial"/>
                <a:cs typeface="Arial"/>
                <a:sym typeface="Arial"/>
              </a:rPr>
              <a:t>Draft Offer</a:t>
            </a:r>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lank No Footer">
  <p:cSld name="Blank No Footer">
    <p:spTree>
      <p:nvGrpSpPr>
        <p:cNvPr id="1" name="Shape 364"/>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fographic and Chart">
  <p:cSld name="Infographic and Chart">
    <p:spTree>
      <p:nvGrpSpPr>
        <p:cNvPr id="1" name="Shape 365"/>
        <p:cNvGrpSpPr/>
        <p:nvPr/>
      </p:nvGrpSpPr>
      <p:grpSpPr>
        <a:xfrm>
          <a:off x="0" y="0"/>
          <a:ext cx="0" cy="0"/>
          <a:chOff x="0" y="0"/>
          <a:chExt cx="0" cy="0"/>
        </a:xfrm>
      </p:grpSpPr>
      <p:sp>
        <p:nvSpPr>
          <p:cNvPr id="366" name="Google Shape;366;p130"/>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7" name="Google Shape;367;p130"/>
          <p:cNvSpPr/>
          <p:nvPr/>
        </p:nvSpPr>
        <p:spPr>
          <a:xfrm>
            <a:off x="0" y="2103438"/>
            <a:ext cx="3971925" cy="4068762"/>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68" name="Google Shape;368;p130"/>
          <p:cNvSpPr txBox="1">
            <a:spLocks noGrp="1"/>
          </p:cNvSpPr>
          <p:nvPr>
            <p:ph type="body" idx="1"/>
          </p:nvPr>
        </p:nvSpPr>
        <p:spPr>
          <a:xfrm>
            <a:off x="360370" y="2377440"/>
            <a:ext cx="3611880" cy="1737360"/>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0"/>
              </a:spcBef>
              <a:spcAft>
                <a:spcPts val="0"/>
              </a:spcAft>
              <a:buClr>
                <a:schemeClr val="lt1"/>
              </a:buClr>
              <a:buSzPts val="13600"/>
              <a:buNone/>
              <a:defRPr sz="13600" b="1">
                <a:solidFill>
                  <a:schemeClr val="lt1"/>
                </a:solidFill>
              </a:defRPr>
            </a:lvl1pPr>
            <a:lvl2pPr marL="914400" lvl="1" indent="-228600" algn="l">
              <a:lnSpc>
                <a:spcPct val="100000"/>
              </a:lnSpc>
              <a:spcBef>
                <a:spcPts val="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69" name="Google Shape;369;p130"/>
          <p:cNvSpPr txBox="1">
            <a:spLocks noGrp="1"/>
          </p:cNvSpPr>
          <p:nvPr>
            <p:ph type="body" idx="2"/>
          </p:nvPr>
        </p:nvSpPr>
        <p:spPr>
          <a:xfrm>
            <a:off x="442914" y="3931920"/>
            <a:ext cx="3328986" cy="206178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0">
                <a:solidFill>
                  <a:schemeClr val="lt1"/>
                </a:solidFill>
              </a:defRPr>
            </a:lvl1pPr>
            <a:lvl2pPr marL="914400" lvl="1" indent="-330200" algn="l">
              <a:lnSpc>
                <a:spcPct val="100000"/>
              </a:lnSpc>
              <a:spcBef>
                <a:spcPts val="0"/>
              </a:spcBef>
              <a:spcAft>
                <a:spcPts val="0"/>
              </a:spcAft>
              <a:buClr>
                <a:schemeClr val="lt1"/>
              </a:buClr>
              <a:buSzPts val="1600"/>
              <a:buFont typeface="Arial"/>
              <a:buChar char="•"/>
              <a:defRPr b="0">
                <a:solidFill>
                  <a:schemeClr val="lt1"/>
                </a:solidFill>
              </a:defRPr>
            </a:lvl2pPr>
            <a:lvl3pPr marL="1371600" lvl="2" indent="-330200" algn="l">
              <a:lnSpc>
                <a:spcPct val="100000"/>
              </a:lnSpc>
              <a:spcBef>
                <a:spcPts val="0"/>
              </a:spcBef>
              <a:spcAft>
                <a:spcPts val="0"/>
              </a:spcAft>
              <a:buClr>
                <a:schemeClr val="lt1"/>
              </a:buClr>
              <a:buSzPts val="1600"/>
              <a:buFont typeface="Arial"/>
              <a:buChar char="–"/>
              <a:defRPr b="0">
                <a:solidFill>
                  <a:schemeClr val="lt1"/>
                </a:solidFill>
              </a:defRPr>
            </a:lvl3pPr>
            <a:lvl4pPr marL="1828800" lvl="3" indent="-330200" algn="l">
              <a:lnSpc>
                <a:spcPct val="100000"/>
              </a:lnSpc>
              <a:spcBef>
                <a:spcPts val="0"/>
              </a:spcBef>
              <a:spcAft>
                <a:spcPts val="0"/>
              </a:spcAft>
              <a:buClr>
                <a:schemeClr val="lt1"/>
              </a:buClr>
              <a:buSzPts val="1600"/>
              <a:buFont typeface="Arial"/>
              <a:buChar char="•"/>
              <a:defRPr b="0">
                <a:solidFill>
                  <a:schemeClr val="lt1"/>
                </a:solidFill>
              </a:defRPr>
            </a:lvl4pPr>
            <a:lvl5pPr marL="2286000" lvl="4" indent="-330200" algn="l">
              <a:lnSpc>
                <a:spcPct val="100000"/>
              </a:lnSpc>
              <a:spcBef>
                <a:spcPts val="0"/>
              </a:spcBef>
              <a:spcAft>
                <a:spcPts val="0"/>
              </a:spcAft>
              <a:buClr>
                <a:schemeClr val="lt1"/>
              </a:buClr>
              <a:buSzPts val="1600"/>
              <a:buFont typeface="Arial"/>
              <a:buChar char="–"/>
              <a:defRPr b="0">
                <a:solidFill>
                  <a:schemeClr val="lt1"/>
                </a:solidFill>
              </a:defRPr>
            </a:lvl5pPr>
            <a:lvl6pPr marL="2743200" lvl="5" indent="-330200" algn="l">
              <a:lnSpc>
                <a:spcPct val="100000"/>
              </a:lnSpc>
              <a:spcBef>
                <a:spcPts val="0"/>
              </a:spcBef>
              <a:spcAft>
                <a:spcPts val="0"/>
              </a:spcAft>
              <a:buClr>
                <a:schemeClr val="lt1"/>
              </a:buClr>
              <a:buSzPts val="1600"/>
              <a:buFont typeface="Arial"/>
              <a:buChar char="•"/>
              <a:defRPr>
                <a:solidFill>
                  <a:schemeClr val="lt1"/>
                </a:solidFill>
              </a:defRPr>
            </a:lvl6pPr>
            <a:lvl7pPr marL="3200400" lvl="6" indent="-330200" algn="l">
              <a:lnSpc>
                <a:spcPct val="100000"/>
              </a:lnSpc>
              <a:spcBef>
                <a:spcPts val="600"/>
              </a:spcBef>
              <a:spcAft>
                <a:spcPts val="0"/>
              </a:spcAft>
              <a:buClr>
                <a:schemeClr val="lt1"/>
              </a:buClr>
              <a:buSzPts val="1600"/>
              <a:buFont typeface="Arial"/>
              <a:buChar char="–"/>
              <a:defRPr>
                <a:solidFill>
                  <a:schemeClr val="lt1"/>
                </a:solidFill>
              </a:defRPr>
            </a:lvl7pPr>
            <a:lvl8pPr marL="3657600" lvl="7" indent="-330200" algn="l">
              <a:lnSpc>
                <a:spcPct val="100000"/>
              </a:lnSpc>
              <a:spcBef>
                <a:spcPts val="600"/>
              </a:spcBef>
              <a:spcAft>
                <a:spcPts val="0"/>
              </a:spcAft>
              <a:buClr>
                <a:schemeClr val="lt1"/>
              </a:buClr>
              <a:buSzPts val="1600"/>
              <a:buFont typeface="Arial"/>
              <a:buChar char="•"/>
              <a:defRPr>
                <a:solidFill>
                  <a:schemeClr val="lt1"/>
                </a:solidFill>
              </a:defRPr>
            </a:lvl8pPr>
            <a:lvl9pPr marL="4114800" lvl="8" indent="-330200" algn="l">
              <a:lnSpc>
                <a:spcPct val="100000"/>
              </a:lnSpc>
              <a:spcBef>
                <a:spcPts val="600"/>
              </a:spcBef>
              <a:spcAft>
                <a:spcPts val="600"/>
              </a:spcAft>
              <a:buClr>
                <a:schemeClr val="lt1"/>
              </a:buClr>
              <a:buSzPts val="1600"/>
              <a:buFont typeface="Arial"/>
              <a:buChar char="–"/>
              <a:defRPr>
                <a:solidFill>
                  <a:schemeClr val="lt1"/>
                </a:solidFill>
              </a:defRPr>
            </a:lvl9pPr>
          </a:lstStyle>
          <a:p>
            <a:endParaRPr/>
          </a:p>
        </p:txBody>
      </p:sp>
      <p:sp>
        <p:nvSpPr>
          <p:cNvPr id="370" name="Google Shape;370;p130"/>
          <p:cNvSpPr>
            <a:spLocks noGrp="1"/>
          </p:cNvSpPr>
          <p:nvPr>
            <p:ph type="chart" idx="3"/>
          </p:nvPr>
        </p:nvSpPr>
        <p:spPr>
          <a:xfrm>
            <a:off x="4327525" y="2095500"/>
            <a:ext cx="7421563" cy="4076699"/>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371" name="Google Shape;371;p13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823F2B1-BF44-4336-85A2-1899BCBB73CB}" type="datetime7">
              <a:rPr lang="en-US" smtClean="0"/>
              <a:t>Dec-25</a:t>
            </a:fld>
            <a:endParaRPr lang="en-US" dirty="0"/>
          </a:p>
        </p:txBody>
      </p:sp>
      <p:sp>
        <p:nvSpPr>
          <p:cNvPr id="372" name="Google Shape;372;p130"/>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73" name="Google Shape;373;p13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ntent Infographic">
  <p:cSld name="Three Content Infographic">
    <p:spTree>
      <p:nvGrpSpPr>
        <p:cNvPr id="1" name="Shape 374"/>
        <p:cNvGrpSpPr/>
        <p:nvPr/>
      </p:nvGrpSpPr>
      <p:grpSpPr>
        <a:xfrm>
          <a:off x="0" y="0"/>
          <a:ext cx="0" cy="0"/>
          <a:chOff x="0" y="0"/>
          <a:chExt cx="0" cy="0"/>
        </a:xfrm>
      </p:grpSpPr>
      <p:sp>
        <p:nvSpPr>
          <p:cNvPr id="375" name="Google Shape;375;p131"/>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131"/>
          <p:cNvSpPr txBox="1">
            <a:spLocks noGrp="1"/>
          </p:cNvSpPr>
          <p:nvPr>
            <p:ph type="body" idx="1"/>
          </p:nvPr>
        </p:nvSpPr>
        <p:spPr>
          <a:xfrm>
            <a:off x="442913" y="2095500"/>
            <a:ext cx="3529012" cy="13335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accent3"/>
              </a:buClr>
              <a:buSzPts val="8500"/>
              <a:buNone/>
              <a:defRPr sz="8500" b="0">
                <a:solidFill>
                  <a:schemeClr val="accent3"/>
                </a:solidFill>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77" name="Google Shape;377;p131"/>
          <p:cNvSpPr txBox="1">
            <a:spLocks noGrp="1"/>
          </p:cNvSpPr>
          <p:nvPr>
            <p:ph type="body" idx="2"/>
          </p:nvPr>
        </p:nvSpPr>
        <p:spPr>
          <a:xfrm>
            <a:off x="4327524" y="2095500"/>
            <a:ext cx="3533775" cy="13335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2"/>
              </a:buClr>
              <a:buSzPts val="8500"/>
              <a:buNone/>
              <a:defRPr sz="8500" b="0">
                <a:solidFill>
                  <a:schemeClr val="dk2"/>
                </a:solidFill>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78" name="Google Shape;378;p131"/>
          <p:cNvSpPr txBox="1">
            <a:spLocks noGrp="1"/>
          </p:cNvSpPr>
          <p:nvPr>
            <p:ph type="body" idx="3"/>
          </p:nvPr>
        </p:nvSpPr>
        <p:spPr>
          <a:xfrm>
            <a:off x="8222571" y="2095500"/>
            <a:ext cx="3529012" cy="13335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accent1"/>
              </a:buClr>
              <a:buSzPts val="8500"/>
              <a:buNone/>
              <a:defRPr sz="8500" b="0">
                <a:solidFill>
                  <a:schemeClr val="accent1"/>
                </a:solidFill>
              </a:defRPr>
            </a:lvl1pPr>
            <a:lvl2pPr marL="914400" lvl="1" indent="-228600" algn="l">
              <a:lnSpc>
                <a:spcPct val="100000"/>
              </a:lnSpc>
              <a:spcBef>
                <a:spcPts val="12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79" name="Google Shape;379;p131"/>
          <p:cNvSpPr txBox="1">
            <a:spLocks noGrp="1"/>
          </p:cNvSpPr>
          <p:nvPr>
            <p:ph type="body" idx="4"/>
          </p:nvPr>
        </p:nvSpPr>
        <p:spPr>
          <a:xfrm>
            <a:off x="442913" y="3599542"/>
            <a:ext cx="3529012" cy="257805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3"/>
              </a:buClr>
              <a:buSzPts val="1800"/>
              <a:buNone/>
              <a:defRPr>
                <a:solidFill>
                  <a:schemeClr val="accent3"/>
                </a:solidFill>
              </a:defRPr>
            </a:lvl1pPr>
            <a:lvl2pPr marL="914400" lvl="1" indent="-228600" algn="l">
              <a:lnSpc>
                <a:spcPct val="100000"/>
              </a:lnSpc>
              <a:spcBef>
                <a:spcPts val="600"/>
              </a:spcBef>
              <a:spcAft>
                <a:spcPts val="0"/>
              </a:spcAft>
              <a:buClr>
                <a:schemeClr val="dk1"/>
              </a:buClr>
              <a:buSzPts val="1600"/>
              <a:buNone/>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30200" algn="l">
              <a:lnSpc>
                <a:spcPct val="100000"/>
              </a:lnSpc>
              <a:spcBef>
                <a:spcPts val="600"/>
              </a:spcBef>
              <a:spcAft>
                <a:spcPts val="0"/>
              </a:spcAft>
              <a:buClr>
                <a:schemeClr val="dk1"/>
              </a:buClr>
              <a:buSzPts val="1600"/>
              <a:buChar char="•"/>
              <a:defRPr>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80" name="Google Shape;380;p131"/>
          <p:cNvSpPr txBox="1">
            <a:spLocks noGrp="1"/>
          </p:cNvSpPr>
          <p:nvPr>
            <p:ph type="body" idx="5"/>
          </p:nvPr>
        </p:nvSpPr>
        <p:spPr>
          <a:xfrm>
            <a:off x="4327525" y="3599542"/>
            <a:ext cx="3533775" cy="257805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1800"/>
              <a:buNone/>
              <a:defRPr>
                <a:solidFill>
                  <a:schemeClr val="dk2"/>
                </a:solidFill>
              </a:defRPr>
            </a:lvl1pPr>
            <a:lvl2pPr marL="914400" lvl="1" indent="-228600" algn="l">
              <a:lnSpc>
                <a:spcPct val="100000"/>
              </a:lnSpc>
              <a:spcBef>
                <a:spcPts val="600"/>
              </a:spcBef>
              <a:spcAft>
                <a:spcPts val="0"/>
              </a:spcAft>
              <a:buClr>
                <a:schemeClr val="dk1"/>
              </a:buClr>
              <a:buSzPts val="1600"/>
              <a:buNone/>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30200" algn="l">
              <a:lnSpc>
                <a:spcPct val="100000"/>
              </a:lnSpc>
              <a:spcBef>
                <a:spcPts val="600"/>
              </a:spcBef>
              <a:spcAft>
                <a:spcPts val="0"/>
              </a:spcAft>
              <a:buClr>
                <a:schemeClr val="dk1"/>
              </a:buClr>
              <a:buSzPts val="1600"/>
              <a:buChar char="•"/>
              <a:defRPr>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81" name="Google Shape;381;p131"/>
          <p:cNvSpPr txBox="1">
            <a:spLocks noGrp="1"/>
          </p:cNvSpPr>
          <p:nvPr>
            <p:ph type="body" idx="6"/>
          </p:nvPr>
        </p:nvSpPr>
        <p:spPr>
          <a:xfrm>
            <a:off x="8222571" y="3599542"/>
            <a:ext cx="3529012" cy="257805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1"/>
              </a:buClr>
              <a:buSzPts val="1800"/>
              <a:buNone/>
              <a:defRPr>
                <a:solidFill>
                  <a:schemeClr val="accent1"/>
                </a:solidFill>
              </a:defRPr>
            </a:lvl1pPr>
            <a:lvl2pPr marL="914400" lvl="1" indent="-228600" algn="l">
              <a:lnSpc>
                <a:spcPct val="100000"/>
              </a:lnSpc>
              <a:spcBef>
                <a:spcPts val="600"/>
              </a:spcBef>
              <a:spcAft>
                <a:spcPts val="0"/>
              </a:spcAft>
              <a:buClr>
                <a:schemeClr val="dk1"/>
              </a:buClr>
              <a:buSzPts val="1600"/>
              <a:buNone/>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30200" algn="l">
              <a:lnSpc>
                <a:spcPct val="100000"/>
              </a:lnSpc>
              <a:spcBef>
                <a:spcPts val="600"/>
              </a:spcBef>
              <a:spcAft>
                <a:spcPts val="0"/>
              </a:spcAft>
              <a:buClr>
                <a:schemeClr val="dk1"/>
              </a:buClr>
              <a:buSzPts val="1600"/>
              <a:buChar char="•"/>
              <a:defRPr>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600"/>
              </a:spcAft>
              <a:buClr>
                <a:schemeClr val="dk1"/>
              </a:buClr>
              <a:buSzPts val="1800"/>
              <a:buChar char="•"/>
              <a:defRPr/>
            </a:lvl9pPr>
          </a:lstStyle>
          <a:p>
            <a:endParaRPr/>
          </a:p>
        </p:txBody>
      </p:sp>
      <p:sp>
        <p:nvSpPr>
          <p:cNvPr id="382" name="Google Shape;382;p131"/>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0C09628-FB29-4BAB-9484-266D35CFE881}" type="datetime7">
              <a:rPr lang="en-US" smtClean="0"/>
              <a:t>Dec-25</a:t>
            </a:fld>
            <a:endParaRPr lang="en-US" dirty="0"/>
          </a:p>
        </p:txBody>
      </p:sp>
      <p:sp>
        <p:nvSpPr>
          <p:cNvPr id="383" name="Google Shape;383;p131"/>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4" name="Google Shape;384;p131"/>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hart Dark">
  <p:cSld name="Title and Chart Dark">
    <p:bg>
      <p:bgPr>
        <a:solidFill>
          <a:srgbClr val="464646"/>
        </a:solidFill>
        <a:effectLst/>
      </p:bgPr>
    </p:bg>
    <p:spTree>
      <p:nvGrpSpPr>
        <p:cNvPr id="1" name="Shape 385"/>
        <p:cNvGrpSpPr/>
        <p:nvPr/>
      </p:nvGrpSpPr>
      <p:grpSpPr>
        <a:xfrm>
          <a:off x="0" y="0"/>
          <a:ext cx="0" cy="0"/>
          <a:chOff x="0" y="0"/>
          <a:chExt cx="0" cy="0"/>
        </a:xfrm>
      </p:grpSpPr>
      <p:sp>
        <p:nvSpPr>
          <p:cNvPr id="386" name="Google Shape;386;p132"/>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lt1"/>
              </a:buClr>
              <a:buSzPts val="32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132"/>
          <p:cNvSpPr>
            <a:spLocks noGrp="1"/>
          </p:cNvSpPr>
          <p:nvPr>
            <p:ph type="chart" idx="2"/>
          </p:nvPr>
        </p:nvSpPr>
        <p:spPr>
          <a:xfrm>
            <a:off x="442913" y="2103438"/>
            <a:ext cx="11306175" cy="4068762"/>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12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R="0" lvl="4"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R="0" lvl="5"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R="0" lvl="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R="0" lvl="7"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R="0" lvl="8"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dirty="0"/>
          </a:p>
        </p:txBody>
      </p:sp>
      <p:sp>
        <p:nvSpPr>
          <p:cNvPr id="388" name="Google Shape;388;p132"/>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35F4568-2FFA-4215-89D5-428482CD2383}" type="datetime7">
              <a:rPr lang="en-US" smtClean="0"/>
              <a:t>Dec-25</a:t>
            </a:fld>
            <a:endParaRPr lang="en-US" dirty="0"/>
          </a:p>
        </p:txBody>
      </p:sp>
      <p:sp>
        <p:nvSpPr>
          <p:cNvPr id="389" name="Google Shape;389;p132"/>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0" name="Google Shape;390;p132"/>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hank You Light">
  <p:cSld name="Thank You Light">
    <p:bg>
      <p:bgPr>
        <a:solidFill>
          <a:schemeClr val="lt1"/>
        </a:solidFill>
        <a:effectLst/>
      </p:bgPr>
    </p:bg>
    <p:spTree>
      <p:nvGrpSpPr>
        <p:cNvPr id="1" name="Shape 391"/>
        <p:cNvGrpSpPr/>
        <p:nvPr/>
      </p:nvGrpSpPr>
      <p:grpSpPr>
        <a:xfrm>
          <a:off x="0" y="0"/>
          <a:ext cx="0" cy="0"/>
          <a:chOff x="0" y="0"/>
          <a:chExt cx="0" cy="0"/>
        </a:xfrm>
      </p:grpSpPr>
      <p:sp>
        <p:nvSpPr>
          <p:cNvPr id="392" name="Google Shape;392;p133"/>
          <p:cNvSpPr txBox="1">
            <a:spLocks noGrp="1"/>
          </p:cNvSpPr>
          <p:nvPr>
            <p:ph type="ctrTitle"/>
          </p:nvPr>
        </p:nvSpPr>
        <p:spPr>
          <a:xfrm>
            <a:off x="442914" y="428625"/>
            <a:ext cx="5473699" cy="2428874"/>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dk1"/>
              </a:buClr>
              <a:buSzPts val="5800"/>
              <a:buFont typeface="Georgia"/>
              <a:buNone/>
              <a:defRPr sz="5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3" name="Google Shape;393;p133"/>
          <p:cNvSpPr txBox="1"/>
          <p:nvPr/>
        </p:nvSpPr>
        <p:spPr>
          <a:xfrm>
            <a:off x="442913" y="4400548"/>
            <a:ext cx="5473699" cy="3404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dirty="0">
                <a:solidFill>
                  <a:schemeClr val="dk1"/>
                </a:solidFill>
                <a:latin typeface="Arial"/>
                <a:ea typeface="Arial"/>
                <a:cs typeface="Arial"/>
                <a:sym typeface="Arial"/>
              </a:rPr>
              <a:t>www.pwcacademy.lu</a:t>
            </a:r>
            <a:endParaRPr dirty="0"/>
          </a:p>
        </p:txBody>
      </p:sp>
      <p:sp>
        <p:nvSpPr>
          <p:cNvPr id="394" name="Google Shape;394;p133"/>
          <p:cNvSpPr/>
          <p:nvPr/>
        </p:nvSpPr>
        <p:spPr>
          <a:xfrm>
            <a:off x="0" y="4940854"/>
            <a:ext cx="12192000" cy="1917146"/>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95" name="Google Shape;395;p133"/>
          <p:cNvSpPr txBox="1">
            <a:spLocks noGrp="1"/>
          </p:cNvSpPr>
          <p:nvPr>
            <p:ph type="body" idx="1"/>
          </p:nvPr>
        </p:nvSpPr>
        <p:spPr>
          <a:xfrm>
            <a:off x="442912" y="5259600"/>
            <a:ext cx="11306176" cy="145161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200"/>
              <a:buFont typeface="Arial"/>
              <a:buNone/>
              <a:defRPr sz="1200" b="0">
                <a:solidFill>
                  <a:schemeClr val="lt1"/>
                </a:solidFill>
              </a:defRPr>
            </a:lvl1pPr>
            <a:lvl2pPr marL="914400" lvl="1" indent="-228600" algn="l">
              <a:lnSpc>
                <a:spcPct val="100000"/>
              </a:lnSpc>
              <a:spcBef>
                <a:spcPts val="0"/>
              </a:spcBef>
              <a:spcAft>
                <a:spcPts val="0"/>
              </a:spcAft>
              <a:buClr>
                <a:schemeClr val="lt1"/>
              </a:buClr>
              <a:buSzPts val="1200"/>
              <a:buFont typeface="Arial"/>
              <a:buNone/>
              <a:defRPr sz="1200" b="0">
                <a:solidFill>
                  <a:schemeClr val="lt1"/>
                </a:solidFill>
              </a:defRPr>
            </a:lvl2pPr>
            <a:lvl3pPr marL="1371600" lvl="2" indent="-228600" algn="l">
              <a:lnSpc>
                <a:spcPct val="100000"/>
              </a:lnSpc>
              <a:spcBef>
                <a:spcPts val="0"/>
              </a:spcBef>
              <a:spcAft>
                <a:spcPts val="0"/>
              </a:spcAft>
              <a:buClr>
                <a:schemeClr val="lt1"/>
              </a:buClr>
              <a:buSzPts val="1200"/>
              <a:buFont typeface="Arial"/>
              <a:buNone/>
              <a:defRPr sz="1200" b="0">
                <a:solidFill>
                  <a:schemeClr val="lt1"/>
                </a:solidFill>
              </a:defRPr>
            </a:lvl3pPr>
            <a:lvl4pPr marL="1828800" lvl="3" indent="-228600" algn="l">
              <a:lnSpc>
                <a:spcPct val="100000"/>
              </a:lnSpc>
              <a:spcBef>
                <a:spcPts val="0"/>
              </a:spcBef>
              <a:spcAft>
                <a:spcPts val="0"/>
              </a:spcAft>
              <a:buClr>
                <a:schemeClr val="lt1"/>
              </a:buClr>
              <a:buSzPts val="1200"/>
              <a:buFont typeface="Arial"/>
              <a:buNone/>
              <a:defRPr sz="1200" b="0">
                <a:solidFill>
                  <a:schemeClr val="lt1"/>
                </a:solidFill>
              </a:defRPr>
            </a:lvl4pPr>
            <a:lvl5pPr marL="2286000" lvl="4" indent="-228600" algn="l">
              <a:lnSpc>
                <a:spcPct val="100000"/>
              </a:lnSpc>
              <a:spcBef>
                <a:spcPts val="0"/>
              </a:spcBef>
              <a:spcAft>
                <a:spcPts val="0"/>
              </a:spcAft>
              <a:buClr>
                <a:schemeClr val="lt1"/>
              </a:buClr>
              <a:buSzPts val="1200"/>
              <a:buFont typeface="Arial"/>
              <a:buNone/>
              <a:defRPr sz="1200" b="0">
                <a:solidFill>
                  <a:schemeClr val="lt1"/>
                </a:solidFill>
              </a:defRPr>
            </a:lvl5pPr>
            <a:lvl6pPr marL="2743200" lvl="5" indent="-228600" algn="l">
              <a:lnSpc>
                <a:spcPct val="100000"/>
              </a:lnSpc>
              <a:spcBef>
                <a:spcPts val="0"/>
              </a:spcBef>
              <a:spcAft>
                <a:spcPts val="0"/>
              </a:spcAft>
              <a:buClr>
                <a:schemeClr val="lt1"/>
              </a:buClr>
              <a:buSzPts val="1200"/>
              <a:buFont typeface="Arial"/>
              <a:buNone/>
              <a:defRPr sz="1200">
                <a:solidFill>
                  <a:schemeClr val="lt1"/>
                </a:solidFill>
              </a:defRPr>
            </a:lvl6pPr>
            <a:lvl7pPr marL="3200400" lvl="6" indent="-228600" algn="l">
              <a:lnSpc>
                <a:spcPct val="100000"/>
              </a:lnSpc>
              <a:spcBef>
                <a:spcPts val="0"/>
              </a:spcBef>
              <a:spcAft>
                <a:spcPts val="0"/>
              </a:spcAft>
              <a:buClr>
                <a:schemeClr val="lt1"/>
              </a:buClr>
              <a:buSzPts val="1200"/>
              <a:buFont typeface="Arial"/>
              <a:buNone/>
              <a:defRPr sz="1200">
                <a:solidFill>
                  <a:schemeClr val="lt1"/>
                </a:solidFill>
              </a:defRPr>
            </a:lvl7pPr>
            <a:lvl8pPr marL="3657600" lvl="7" indent="-228600" algn="l">
              <a:lnSpc>
                <a:spcPct val="100000"/>
              </a:lnSpc>
              <a:spcBef>
                <a:spcPts val="0"/>
              </a:spcBef>
              <a:spcAft>
                <a:spcPts val="0"/>
              </a:spcAft>
              <a:buClr>
                <a:schemeClr val="lt1"/>
              </a:buClr>
              <a:buSzPts val="1200"/>
              <a:buFont typeface="Arial"/>
              <a:buNone/>
              <a:defRPr sz="1200">
                <a:solidFill>
                  <a:schemeClr val="lt1"/>
                </a:solidFill>
              </a:defRPr>
            </a:lvl8pPr>
            <a:lvl9pPr marL="4114800" lvl="8" indent="-228600" algn="l">
              <a:lnSpc>
                <a:spcPct val="100000"/>
              </a:lnSpc>
              <a:spcBef>
                <a:spcPts val="0"/>
              </a:spcBef>
              <a:spcAft>
                <a:spcPts val="0"/>
              </a:spcAft>
              <a:buClr>
                <a:schemeClr val="lt1"/>
              </a:buClr>
              <a:buSzPts val="1200"/>
              <a:buFont typeface="Arial"/>
              <a:buNone/>
              <a:defRPr sz="1200">
                <a:solidFill>
                  <a:schemeClr val="lt1"/>
                </a:solidFill>
              </a:defRPr>
            </a:lvl9pPr>
          </a:lstStyle>
          <a:p>
            <a:endParaRPr/>
          </a:p>
        </p:txBody>
      </p:sp>
      <p:sp>
        <p:nvSpPr>
          <p:cNvPr id="396" name="Google Shape;396;p133"/>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Section Header Grey">
  <p:cSld name="Section Header Grey">
    <p:bg>
      <p:bgPr>
        <a:solidFill>
          <a:srgbClr val="464646"/>
        </a:solidFill>
        <a:effectLst/>
      </p:bgPr>
    </p:bg>
    <p:spTree>
      <p:nvGrpSpPr>
        <p:cNvPr id="1" name="Shape 397"/>
        <p:cNvGrpSpPr/>
        <p:nvPr/>
      </p:nvGrpSpPr>
      <p:grpSpPr>
        <a:xfrm>
          <a:off x="0" y="0"/>
          <a:ext cx="0" cy="0"/>
          <a:chOff x="0" y="0"/>
          <a:chExt cx="0" cy="0"/>
        </a:xfrm>
      </p:grpSpPr>
      <p:sp>
        <p:nvSpPr>
          <p:cNvPr id="398" name="Google Shape;398;p134"/>
          <p:cNvSpPr txBox="1">
            <a:spLocks noGrp="1"/>
          </p:cNvSpPr>
          <p:nvPr>
            <p:ph type="title"/>
          </p:nvPr>
        </p:nvSpPr>
        <p:spPr>
          <a:xfrm>
            <a:off x="4951413" y="2103438"/>
            <a:ext cx="4936658" cy="2564265"/>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4000"/>
              <a:buFont typeface="Arial"/>
              <a:buNone/>
              <a:defRPr sz="4000"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p134"/>
          <p:cNvSpPr txBox="1">
            <a:spLocks noGrp="1"/>
          </p:cNvSpPr>
          <p:nvPr>
            <p:ph type="subTitle" idx="1"/>
          </p:nvPr>
        </p:nvSpPr>
        <p:spPr>
          <a:xfrm>
            <a:off x="442912" y="0"/>
            <a:ext cx="4344987" cy="6858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lt1"/>
              </a:buClr>
              <a:buSzPts val="65000"/>
              <a:buNone/>
              <a:defRPr sz="65000" b="0">
                <a:solidFill>
                  <a:schemeClr val="lt1"/>
                </a:solidFill>
              </a:defRPr>
            </a:lvl1pPr>
            <a:lvl2pPr lvl="1" algn="l">
              <a:lnSpc>
                <a:spcPct val="95000"/>
              </a:lnSpc>
              <a:spcBef>
                <a:spcPts val="0"/>
              </a:spcBef>
              <a:spcAft>
                <a:spcPts val="0"/>
              </a:spcAft>
              <a:buClr>
                <a:schemeClr val="lt1"/>
              </a:buClr>
              <a:buSzPts val="65000"/>
              <a:buNone/>
              <a:defRPr sz="65000">
                <a:solidFill>
                  <a:schemeClr val="lt1"/>
                </a:solidFill>
              </a:defRPr>
            </a:lvl2pPr>
            <a:lvl3pPr lvl="2" algn="l">
              <a:lnSpc>
                <a:spcPct val="95000"/>
              </a:lnSpc>
              <a:spcBef>
                <a:spcPts val="0"/>
              </a:spcBef>
              <a:spcAft>
                <a:spcPts val="0"/>
              </a:spcAft>
              <a:buClr>
                <a:schemeClr val="lt1"/>
              </a:buClr>
              <a:buSzPts val="65000"/>
              <a:buNone/>
              <a:defRPr sz="65000">
                <a:solidFill>
                  <a:schemeClr val="lt1"/>
                </a:solidFill>
              </a:defRPr>
            </a:lvl3pPr>
            <a:lvl4pPr lvl="3" algn="l">
              <a:lnSpc>
                <a:spcPct val="95000"/>
              </a:lnSpc>
              <a:spcBef>
                <a:spcPts val="0"/>
              </a:spcBef>
              <a:spcAft>
                <a:spcPts val="0"/>
              </a:spcAft>
              <a:buClr>
                <a:schemeClr val="lt1"/>
              </a:buClr>
              <a:buSzPts val="65000"/>
              <a:buNone/>
              <a:defRPr sz="65000">
                <a:solidFill>
                  <a:schemeClr val="lt1"/>
                </a:solidFill>
              </a:defRPr>
            </a:lvl4pPr>
            <a:lvl5pPr lvl="4" algn="l">
              <a:lnSpc>
                <a:spcPct val="95000"/>
              </a:lnSpc>
              <a:spcBef>
                <a:spcPts val="0"/>
              </a:spcBef>
              <a:spcAft>
                <a:spcPts val="0"/>
              </a:spcAft>
              <a:buClr>
                <a:schemeClr val="lt1"/>
              </a:buClr>
              <a:buSzPts val="65000"/>
              <a:buNone/>
              <a:defRPr sz="65000">
                <a:solidFill>
                  <a:schemeClr val="lt1"/>
                </a:solidFill>
              </a:defRPr>
            </a:lvl5pPr>
            <a:lvl6pPr lvl="5" algn="l">
              <a:lnSpc>
                <a:spcPct val="95000"/>
              </a:lnSpc>
              <a:spcBef>
                <a:spcPts val="0"/>
              </a:spcBef>
              <a:spcAft>
                <a:spcPts val="0"/>
              </a:spcAft>
              <a:buClr>
                <a:schemeClr val="lt1"/>
              </a:buClr>
              <a:buSzPts val="65000"/>
              <a:buNone/>
              <a:defRPr sz="65000">
                <a:solidFill>
                  <a:schemeClr val="lt1"/>
                </a:solidFill>
              </a:defRPr>
            </a:lvl6pPr>
            <a:lvl7pPr lvl="6" algn="l">
              <a:lnSpc>
                <a:spcPct val="95000"/>
              </a:lnSpc>
              <a:spcBef>
                <a:spcPts val="0"/>
              </a:spcBef>
              <a:spcAft>
                <a:spcPts val="0"/>
              </a:spcAft>
              <a:buClr>
                <a:schemeClr val="lt1"/>
              </a:buClr>
              <a:buSzPts val="65000"/>
              <a:buNone/>
              <a:defRPr sz="65000">
                <a:solidFill>
                  <a:schemeClr val="lt1"/>
                </a:solidFill>
              </a:defRPr>
            </a:lvl7pPr>
            <a:lvl8pPr lvl="7" algn="l">
              <a:lnSpc>
                <a:spcPct val="95000"/>
              </a:lnSpc>
              <a:spcBef>
                <a:spcPts val="0"/>
              </a:spcBef>
              <a:spcAft>
                <a:spcPts val="0"/>
              </a:spcAft>
              <a:buClr>
                <a:schemeClr val="lt1"/>
              </a:buClr>
              <a:buSzPts val="65000"/>
              <a:buNone/>
              <a:defRPr sz="65000">
                <a:solidFill>
                  <a:schemeClr val="lt1"/>
                </a:solidFill>
              </a:defRPr>
            </a:lvl8pPr>
            <a:lvl9pPr lvl="8" algn="l">
              <a:lnSpc>
                <a:spcPct val="95000"/>
              </a:lnSpc>
              <a:spcBef>
                <a:spcPts val="0"/>
              </a:spcBef>
              <a:spcAft>
                <a:spcPts val="0"/>
              </a:spcAft>
              <a:buClr>
                <a:schemeClr val="lt1"/>
              </a:buClr>
              <a:buSzPts val="65000"/>
              <a:buNone/>
              <a:defRPr sz="65000">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400"/>
        <p:cNvGrpSpPr/>
        <p:nvPr/>
      </p:nvGrpSpPr>
      <p:grpSpPr>
        <a:xfrm>
          <a:off x="0" y="0"/>
          <a:ext cx="0" cy="0"/>
          <a:chOff x="0" y="0"/>
          <a:chExt cx="0" cy="0"/>
        </a:xfrm>
      </p:grpSpPr>
      <p:sp>
        <p:nvSpPr>
          <p:cNvPr id="401" name="Google Shape;401;p135"/>
          <p:cNvSpPr txBox="1">
            <a:spLocks noGrp="1"/>
          </p:cNvSpPr>
          <p:nvPr>
            <p:ph type="title"/>
          </p:nvPr>
        </p:nvSpPr>
        <p:spPr>
          <a:xfrm>
            <a:off x="442913" y="428625"/>
            <a:ext cx="1374457" cy="19659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4400"/>
              <a:buFont typeface="Arial"/>
              <a:buNone/>
              <a:defRPr sz="14400"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Section Header Red Manual">
  <p:cSld name="Section Header Red Manual">
    <p:bg>
      <p:bgPr>
        <a:solidFill>
          <a:srgbClr val="E0301E"/>
        </a:solidFill>
        <a:effectLst/>
      </p:bgPr>
    </p:bg>
    <p:spTree>
      <p:nvGrpSpPr>
        <p:cNvPr id="1" name="Shape 402"/>
        <p:cNvGrpSpPr/>
        <p:nvPr/>
      </p:nvGrpSpPr>
      <p:grpSpPr>
        <a:xfrm>
          <a:off x="0" y="0"/>
          <a:ext cx="0" cy="0"/>
          <a:chOff x="0" y="0"/>
          <a:chExt cx="0" cy="0"/>
        </a:xfrm>
      </p:grpSpPr>
      <p:sp>
        <p:nvSpPr>
          <p:cNvPr id="403" name="Google Shape;403;p136"/>
          <p:cNvSpPr txBox="1">
            <a:spLocks noGrp="1"/>
          </p:cNvSpPr>
          <p:nvPr>
            <p:ph type="title"/>
          </p:nvPr>
        </p:nvSpPr>
        <p:spPr>
          <a:xfrm>
            <a:off x="442913" y="428625"/>
            <a:ext cx="1374457" cy="19659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4400"/>
              <a:buFont typeface="Arial"/>
              <a:buNone/>
              <a:defRPr sz="14400"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Section Header Rose Manual">
  <p:cSld name="Section Header Rose Manual">
    <p:bg>
      <p:bgPr>
        <a:solidFill>
          <a:srgbClr val="DB536A"/>
        </a:solidFill>
        <a:effectLst/>
      </p:bgPr>
    </p:bg>
    <p:spTree>
      <p:nvGrpSpPr>
        <p:cNvPr id="1" name="Shape 404"/>
        <p:cNvGrpSpPr/>
        <p:nvPr/>
      </p:nvGrpSpPr>
      <p:grpSpPr>
        <a:xfrm>
          <a:off x="0" y="0"/>
          <a:ext cx="0" cy="0"/>
          <a:chOff x="0" y="0"/>
          <a:chExt cx="0" cy="0"/>
        </a:xfrm>
      </p:grpSpPr>
      <p:sp>
        <p:nvSpPr>
          <p:cNvPr id="405" name="Google Shape;405;p137"/>
          <p:cNvSpPr txBox="1">
            <a:spLocks noGrp="1"/>
          </p:cNvSpPr>
          <p:nvPr>
            <p:ph type="title"/>
          </p:nvPr>
        </p:nvSpPr>
        <p:spPr>
          <a:xfrm>
            <a:off x="442913" y="428625"/>
            <a:ext cx="1374457" cy="19659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4400"/>
              <a:buFont typeface="Arial"/>
              <a:buNone/>
              <a:defRPr sz="14400"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ection Header Grey Manual">
  <p:cSld name="Section Header Grey Manual">
    <p:bg>
      <p:bgPr>
        <a:solidFill>
          <a:srgbClr val="464646"/>
        </a:solidFill>
        <a:effectLst/>
      </p:bgPr>
    </p:bg>
    <p:spTree>
      <p:nvGrpSpPr>
        <p:cNvPr id="1" name="Shape 406"/>
        <p:cNvGrpSpPr/>
        <p:nvPr/>
      </p:nvGrpSpPr>
      <p:grpSpPr>
        <a:xfrm>
          <a:off x="0" y="0"/>
          <a:ext cx="0" cy="0"/>
          <a:chOff x="0" y="0"/>
          <a:chExt cx="0" cy="0"/>
        </a:xfrm>
      </p:grpSpPr>
      <p:sp>
        <p:nvSpPr>
          <p:cNvPr id="407" name="Google Shape;407;p138"/>
          <p:cNvSpPr txBox="1">
            <a:spLocks noGrp="1"/>
          </p:cNvSpPr>
          <p:nvPr>
            <p:ph type="title"/>
          </p:nvPr>
        </p:nvSpPr>
        <p:spPr>
          <a:xfrm>
            <a:off x="442913" y="428625"/>
            <a:ext cx="1374457" cy="19659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4400"/>
              <a:buFont typeface="Arial"/>
              <a:buNone/>
              <a:defRPr sz="14400"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All Grey">
  <p:cSld name="Title Slide All Grey">
    <p:bg>
      <p:bgPr>
        <a:solidFill>
          <a:srgbClr val="464646"/>
        </a:solidFill>
        <a:effectLst/>
      </p:bgPr>
    </p:bg>
    <p:spTree>
      <p:nvGrpSpPr>
        <p:cNvPr id="1" name="Shape 95"/>
        <p:cNvGrpSpPr/>
        <p:nvPr/>
      </p:nvGrpSpPr>
      <p:grpSpPr>
        <a:xfrm>
          <a:off x="0" y="0"/>
          <a:ext cx="0" cy="0"/>
          <a:chOff x="0" y="0"/>
          <a:chExt cx="0" cy="0"/>
        </a:xfrm>
      </p:grpSpPr>
      <p:sp>
        <p:nvSpPr>
          <p:cNvPr id="96" name="Google Shape;96;p94"/>
          <p:cNvSpPr txBox="1">
            <a:spLocks noGrp="1"/>
          </p:cNvSpPr>
          <p:nvPr>
            <p:ph type="ctrTitle"/>
          </p:nvPr>
        </p:nvSpPr>
        <p:spPr>
          <a:xfrm>
            <a:off x="442912" y="428625"/>
            <a:ext cx="7418388" cy="2428874"/>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6000"/>
              <a:buFont typeface="Georg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94"/>
          <p:cNvSpPr txBox="1">
            <a:spLocks noGrp="1"/>
          </p:cNvSpPr>
          <p:nvPr>
            <p:ph type="subTitle" idx="1"/>
          </p:nvPr>
        </p:nvSpPr>
        <p:spPr>
          <a:xfrm>
            <a:off x="442913" y="3438647"/>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8" name="Google Shape;98;p94"/>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1 Image Full">
  <p:cSld name="Quote 1 Image Full">
    <p:bg>
      <p:bgPr>
        <a:solidFill>
          <a:srgbClr val="DEDEDE"/>
        </a:solidFill>
        <a:effectLst/>
      </p:bgPr>
    </p:bg>
    <p:spTree>
      <p:nvGrpSpPr>
        <p:cNvPr id="1" name="Shape 408"/>
        <p:cNvGrpSpPr/>
        <p:nvPr/>
      </p:nvGrpSpPr>
      <p:grpSpPr>
        <a:xfrm>
          <a:off x="0" y="0"/>
          <a:ext cx="0" cy="0"/>
          <a:chOff x="0" y="0"/>
          <a:chExt cx="0" cy="0"/>
        </a:xfrm>
      </p:grpSpPr>
      <p:sp>
        <p:nvSpPr>
          <p:cNvPr id="409" name="Google Shape;409;p139"/>
          <p:cNvSpPr>
            <a:spLocks noGrp="1"/>
          </p:cNvSpPr>
          <p:nvPr>
            <p:ph type="pic" idx="2"/>
          </p:nvPr>
        </p:nvSpPr>
        <p:spPr>
          <a:xfrm>
            <a:off x="0" y="0"/>
            <a:ext cx="12192000" cy="6858000"/>
          </a:xfrm>
          <a:prstGeom prst="rect">
            <a:avLst/>
          </a:prstGeom>
          <a:solidFill>
            <a:schemeClr val="lt2"/>
          </a:solidFill>
          <a:ln>
            <a:noFill/>
          </a:ln>
        </p:spPr>
      </p:sp>
      <p:sp>
        <p:nvSpPr>
          <p:cNvPr id="410" name="Google Shape;410;p139"/>
          <p:cNvSpPr txBox="1">
            <a:spLocks noGrp="1"/>
          </p:cNvSpPr>
          <p:nvPr>
            <p:ph type="body" idx="1"/>
          </p:nvPr>
        </p:nvSpPr>
        <p:spPr>
          <a:xfrm>
            <a:off x="0" y="1143000"/>
            <a:ext cx="4572000" cy="4572000"/>
          </a:xfrm>
          <a:prstGeom prst="rect">
            <a:avLst/>
          </a:prstGeom>
          <a:solidFill>
            <a:srgbClr val="E0301E"/>
          </a:solidFill>
          <a:ln>
            <a:noFill/>
          </a:ln>
        </p:spPr>
        <p:txBody>
          <a:bodyPr spcFirstLastPara="1" wrap="square" lIns="438900" tIns="1440000" rIns="252000" bIns="180000" anchor="t" anchorCtr="0">
            <a:noAutofit/>
          </a:bodyPr>
          <a:lstStyle>
            <a:lvl1pPr marL="457200" lvl="0" indent="-228600" algn="l">
              <a:lnSpc>
                <a:spcPct val="90000"/>
              </a:lnSpc>
              <a:spcBef>
                <a:spcPts val="0"/>
              </a:spcBef>
              <a:spcAft>
                <a:spcPts val="0"/>
              </a:spcAft>
              <a:buClr>
                <a:schemeClr val="lt1"/>
              </a:buClr>
              <a:buSzPts val="2600"/>
              <a:buFont typeface="Arial"/>
              <a:buNone/>
              <a:defRPr sz="26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latin typeface="Arial"/>
                <a:ea typeface="Arial"/>
                <a:cs typeface="Arial"/>
                <a:sym typeface="Arial"/>
              </a:defRPr>
            </a:lvl2pPr>
            <a:lvl3pPr marL="1371600" lvl="2" indent="-228600" algn="l">
              <a:lnSpc>
                <a:spcPct val="100000"/>
              </a:lnSpc>
              <a:spcBef>
                <a:spcPts val="0"/>
              </a:spcBef>
              <a:spcAft>
                <a:spcPts val="0"/>
              </a:spcAft>
              <a:buClr>
                <a:schemeClr val="lt1"/>
              </a:buClr>
              <a:buSzPts val="1600"/>
              <a:buFont typeface="Arial"/>
              <a:buNone/>
              <a:defRPr sz="1600" b="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600"/>
              <a:buFont typeface="Arial"/>
              <a:buNone/>
              <a:defRPr sz="1600" b="0">
                <a:solidFill>
                  <a:schemeClr val="lt1"/>
                </a:solidFill>
                <a:latin typeface="Arial"/>
                <a:ea typeface="Arial"/>
                <a:cs typeface="Arial"/>
                <a:sym typeface="Arial"/>
              </a:defRPr>
            </a:lvl4pPr>
            <a:lvl5pPr marL="2286000" lvl="4" indent="-228600" algn="l">
              <a:lnSpc>
                <a:spcPct val="100000"/>
              </a:lnSpc>
              <a:spcBef>
                <a:spcPts val="0"/>
              </a:spcBef>
              <a:spcAft>
                <a:spcPts val="0"/>
              </a:spcAft>
              <a:buClr>
                <a:schemeClr val="lt1"/>
              </a:buClr>
              <a:buSzPts val="1600"/>
              <a:buFont typeface="Arial"/>
              <a:buNone/>
              <a:defRPr sz="1600" b="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11" name="Google Shape;411;p139"/>
          <p:cNvSpPr/>
          <p:nvPr/>
        </p:nvSpPr>
        <p:spPr>
          <a:xfrm>
            <a:off x="442913" y="1623703"/>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12" name="Google Shape;412;p139"/>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A7E8A3-1CCA-4BDB-BF64-ACB4C1108084}" type="datetime7">
              <a:rPr lang="en-US" smtClean="0"/>
              <a:t>Dec-25</a:t>
            </a:fld>
            <a:endParaRPr lang="en-US" dirty="0"/>
          </a:p>
        </p:txBody>
      </p:sp>
      <p:sp>
        <p:nvSpPr>
          <p:cNvPr id="413" name="Google Shape;413;p139"/>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4" name="Google Shape;414;p139"/>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1 Image Orange">
  <p:cSld name="Quote 1 Image Orange">
    <p:bg>
      <p:bgPr>
        <a:solidFill>
          <a:srgbClr val="D04A02"/>
        </a:solidFill>
        <a:effectLst/>
      </p:bgPr>
    </p:bg>
    <p:spTree>
      <p:nvGrpSpPr>
        <p:cNvPr id="1" name="Shape 415"/>
        <p:cNvGrpSpPr/>
        <p:nvPr/>
      </p:nvGrpSpPr>
      <p:grpSpPr>
        <a:xfrm>
          <a:off x="0" y="0"/>
          <a:ext cx="0" cy="0"/>
          <a:chOff x="0" y="0"/>
          <a:chExt cx="0" cy="0"/>
        </a:xfrm>
      </p:grpSpPr>
      <p:sp>
        <p:nvSpPr>
          <p:cNvPr id="416" name="Google Shape;416;p140"/>
          <p:cNvSpPr>
            <a:spLocks noGrp="1"/>
          </p:cNvSpPr>
          <p:nvPr>
            <p:ph type="pic" idx="2"/>
          </p:nvPr>
        </p:nvSpPr>
        <p:spPr>
          <a:xfrm>
            <a:off x="6096000" y="0"/>
            <a:ext cx="6096000" cy="6858000"/>
          </a:xfrm>
          <a:prstGeom prst="rect">
            <a:avLst/>
          </a:prstGeom>
          <a:solidFill>
            <a:schemeClr val="lt2"/>
          </a:solidFill>
          <a:ln>
            <a:noFill/>
          </a:ln>
        </p:spPr>
      </p:sp>
      <p:sp>
        <p:nvSpPr>
          <p:cNvPr id="417" name="Google Shape;417;p140"/>
          <p:cNvSpPr txBox="1">
            <a:spLocks noGrp="1"/>
          </p:cNvSpPr>
          <p:nvPr>
            <p:ph type="body" idx="1"/>
          </p:nvPr>
        </p:nvSpPr>
        <p:spPr>
          <a:xfrm>
            <a:off x="442913" y="1714500"/>
            <a:ext cx="5299393" cy="445770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lt1"/>
              </a:buClr>
              <a:buSzPts val="3800"/>
              <a:buNone/>
              <a:defRPr sz="38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defRPr>
            </a:lvl2pPr>
            <a:lvl3pPr marL="1371600" lvl="2" indent="-228600" algn="l">
              <a:lnSpc>
                <a:spcPct val="100000"/>
              </a:lnSpc>
              <a:spcBef>
                <a:spcPts val="0"/>
              </a:spcBef>
              <a:spcAft>
                <a:spcPts val="0"/>
              </a:spcAft>
              <a:buClr>
                <a:schemeClr val="lt1"/>
              </a:buClr>
              <a:buSzPts val="1600"/>
              <a:buFont typeface="Arial"/>
              <a:buNone/>
              <a:defRPr sz="16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18" name="Google Shape;418;p140"/>
          <p:cNvSpPr/>
          <p:nvPr/>
        </p:nvSpPr>
        <p:spPr>
          <a:xfrm>
            <a:off x="442913" y="687001"/>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19" name="Google Shape;419;p14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3C4F8C5-C903-495C-B799-7EBCFBAF6EAF}" type="datetime7">
              <a:rPr lang="en-US" smtClean="0"/>
              <a:t>Dec-25</a:t>
            </a:fld>
            <a:endParaRPr lang="en-US" dirty="0"/>
          </a:p>
        </p:txBody>
      </p:sp>
      <p:sp>
        <p:nvSpPr>
          <p:cNvPr id="420" name="Google Shape;420;p140"/>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1" name="Google Shape;421;p14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1 Image">
  <p:cSld name="Quote 1 Image">
    <p:spTree>
      <p:nvGrpSpPr>
        <p:cNvPr id="1" name="Shape 422"/>
        <p:cNvGrpSpPr/>
        <p:nvPr/>
      </p:nvGrpSpPr>
      <p:grpSpPr>
        <a:xfrm>
          <a:off x="0" y="0"/>
          <a:ext cx="0" cy="0"/>
          <a:chOff x="0" y="0"/>
          <a:chExt cx="0" cy="0"/>
        </a:xfrm>
      </p:grpSpPr>
      <p:sp>
        <p:nvSpPr>
          <p:cNvPr id="423" name="Google Shape;423;p141"/>
          <p:cNvSpPr>
            <a:spLocks noGrp="1"/>
          </p:cNvSpPr>
          <p:nvPr>
            <p:ph type="pic" idx="2"/>
          </p:nvPr>
        </p:nvSpPr>
        <p:spPr>
          <a:xfrm>
            <a:off x="6096000" y="0"/>
            <a:ext cx="6096000" cy="6858000"/>
          </a:xfrm>
          <a:prstGeom prst="rect">
            <a:avLst/>
          </a:prstGeom>
          <a:solidFill>
            <a:schemeClr val="lt2"/>
          </a:solidFill>
          <a:ln>
            <a:noFill/>
          </a:ln>
        </p:spPr>
      </p:sp>
      <p:sp>
        <p:nvSpPr>
          <p:cNvPr id="424" name="Google Shape;424;p141"/>
          <p:cNvSpPr txBox="1">
            <a:spLocks noGrp="1"/>
          </p:cNvSpPr>
          <p:nvPr>
            <p:ph type="body" idx="1"/>
          </p:nvPr>
        </p:nvSpPr>
        <p:spPr>
          <a:xfrm>
            <a:off x="442913" y="1714500"/>
            <a:ext cx="5299393" cy="445770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dk1"/>
              </a:buClr>
              <a:buSzPts val="3800"/>
              <a:buNone/>
              <a:defRPr sz="3800" b="0">
                <a:solidFill>
                  <a:schemeClr val="dk1"/>
                </a:solidFill>
                <a:latin typeface="Georgia"/>
                <a:ea typeface="Georgia"/>
                <a:cs typeface="Georgia"/>
                <a:sym typeface="Georgia"/>
              </a:defRPr>
            </a:lvl1pPr>
            <a:lvl2pPr marL="914400" lvl="1" indent="-228600" algn="l">
              <a:lnSpc>
                <a:spcPct val="100000"/>
              </a:lnSpc>
              <a:spcBef>
                <a:spcPts val="3000"/>
              </a:spcBef>
              <a:spcAft>
                <a:spcPts val="0"/>
              </a:spcAft>
              <a:buClr>
                <a:schemeClr val="dk1"/>
              </a:buClr>
              <a:buSzPts val="1600"/>
              <a:buFont typeface="Arial"/>
              <a:buNone/>
              <a:defRPr sz="1600" b="1"/>
            </a:lvl2pPr>
            <a:lvl3pPr marL="1371600" lvl="2" indent="-228600" algn="l">
              <a:lnSpc>
                <a:spcPct val="100000"/>
              </a:lnSpc>
              <a:spcBef>
                <a:spcPts val="0"/>
              </a:spcBef>
              <a:spcAft>
                <a:spcPts val="0"/>
              </a:spcAft>
              <a:buClr>
                <a:schemeClr val="dk1"/>
              </a:buClr>
              <a:buSzPts val="1600"/>
              <a:buFont typeface="Arial"/>
              <a:buNone/>
              <a:defRPr sz="1600"/>
            </a:lvl3pPr>
            <a:lvl4pPr marL="1828800" lvl="3" indent="-228600" algn="l">
              <a:lnSpc>
                <a:spcPct val="100000"/>
              </a:lnSpc>
              <a:spcBef>
                <a:spcPts val="0"/>
              </a:spcBef>
              <a:spcAft>
                <a:spcPts val="0"/>
              </a:spcAft>
              <a:buClr>
                <a:schemeClr val="dk1"/>
              </a:buClr>
              <a:buSzPts val="1600"/>
              <a:buFont typeface="Arial"/>
              <a:buNone/>
              <a:defRPr sz="1600"/>
            </a:lvl4pPr>
            <a:lvl5pPr marL="2286000" lvl="4" indent="-228600" algn="l">
              <a:lnSpc>
                <a:spcPct val="100000"/>
              </a:lnSpc>
              <a:spcBef>
                <a:spcPts val="0"/>
              </a:spcBef>
              <a:spcAft>
                <a:spcPts val="0"/>
              </a:spcAft>
              <a:buClr>
                <a:schemeClr val="dk1"/>
              </a:buClr>
              <a:buSzPts val="1600"/>
              <a:buFont typeface="Arial"/>
              <a:buNone/>
              <a:defRPr sz="1600"/>
            </a:lvl5pPr>
            <a:lvl6pPr marL="2743200" lvl="5" indent="-228600" algn="l">
              <a:lnSpc>
                <a:spcPct val="100000"/>
              </a:lnSpc>
              <a:spcBef>
                <a:spcPts val="0"/>
              </a:spcBef>
              <a:spcAft>
                <a:spcPts val="0"/>
              </a:spcAft>
              <a:buClr>
                <a:schemeClr val="dk1"/>
              </a:buClr>
              <a:buSzPts val="1600"/>
              <a:buFont typeface="Arial"/>
              <a:buNone/>
              <a:defRPr sz="1600"/>
            </a:lvl6pPr>
            <a:lvl7pPr marL="3200400" lvl="6" indent="-228600" algn="l">
              <a:lnSpc>
                <a:spcPct val="100000"/>
              </a:lnSpc>
              <a:spcBef>
                <a:spcPts val="0"/>
              </a:spcBef>
              <a:spcAft>
                <a:spcPts val="0"/>
              </a:spcAft>
              <a:buClr>
                <a:schemeClr val="dk1"/>
              </a:buClr>
              <a:buSzPts val="1600"/>
              <a:buFont typeface="Arial"/>
              <a:buNone/>
              <a:defRPr sz="1600"/>
            </a:lvl7pPr>
            <a:lvl8pPr marL="3657600" lvl="7" indent="-228600" algn="l">
              <a:lnSpc>
                <a:spcPct val="100000"/>
              </a:lnSpc>
              <a:spcBef>
                <a:spcPts val="0"/>
              </a:spcBef>
              <a:spcAft>
                <a:spcPts val="0"/>
              </a:spcAft>
              <a:buClr>
                <a:schemeClr val="dk1"/>
              </a:buClr>
              <a:buSzPts val="1600"/>
              <a:buFont typeface="Arial"/>
              <a:buNone/>
              <a:defRPr sz="1600"/>
            </a:lvl8pPr>
            <a:lvl9pPr marL="4114800" lvl="8" indent="-228600" algn="l">
              <a:lnSpc>
                <a:spcPct val="100000"/>
              </a:lnSpc>
              <a:spcBef>
                <a:spcPts val="0"/>
              </a:spcBef>
              <a:spcAft>
                <a:spcPts val="0"/>
              </a:spcAft>
              <a:buClr>
                <a:schemeClr val="dk1"/>
              </a:buClr>
              <a:buSzPts val="1600"/>
              <a:buFont typeface="Arial"/>
              <a:buNone/>
              <a:defRPr sz="1600"/>
            </a:lvl9pPr>
          </a:lstStyle>
          <a:p>
            <a:endParaRPr/>
          </a:p>
        </p:txBody>
      </p:sp>
      <p:sp>
        <p:nvSpPr>
          <p:cNvPr id="425" name="Google Shape;425;p141"/>
          <p:cNvSpPr/>
          <p:nvPr/>
        </p:nvSpPr>
        <p:spPr>
          <a:xfrm>
            <a:off x="442913" y="687001"/>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426" name="Google Shape;426;p141"/>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5F24B97-874A-4A75-9EAA-93E6E16E8AD2}" type="datetime7">
              <a:rPr lang="en-US" smtClean="0"/>
              <a:t>Dec-25</a:t>
            </a:fld>
            <a:endParaRPr lang="en-US" dirty="0"/>
          </a:p>
        </p:txBody>
      </p:sp>
      <p:sp>
        <p:nvSpPr>
          <p:cNvPr id="427" name="Google Shape;427;p141"/>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8" name="Google Shape;428;p141"/>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429"/>
        <p:cNvGrpSpPr/>
        <p:nvPr/>
      </p:nvGrpSpPr>
      <p:grpSpPr>
        <a:xfrm>
          <a:off x="0" y="0"/>
          <a:ext cx="0" cy="0"/>
          <a:chOff x="0" y="0"/>
          <a:chExt cx="0" cy="0"/>
        </a:xfrm>
      </p:grpSpPr>
      <p:sp>
        <p:nvSpPr>
          <p:cNvPr id="430" name="Google Shape;430;p142"/>
          <p:cNvSpPr txBox="1">
            <a:spLocks noGrp="1"/>
          </p:cNvSpPr>
          <p:nvPr>
            <p:ph type="body" idx="1"/>
          </p:nvPr>
        </p:nvSpPr>
        <p:spPr>
          <a:xfrm>
            <a:off x="442914" y="2274570"/>
            <a:ext cx="9540366" cy="389763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dk1"/>
              </a:buClr>
              <a:buSzPts val="3800"/>
              <a:buNone/>
              <a:defRPr sz="3800" b="0">
                <a:solidFill>
                  <a:schemeClr val="dk1"/>
                </a:solidFill>
                <a:latin typeface="Georgia"/>
                <a:ea typeface="Georgia"/>
                <a:cs typeface="Georgia"/>
                <a:sym typeface="Georgia"/>
              </a:defRPr>
            </a:lvl1pPr>
            <a:lvl2pPr marL="914400" lvl="1" indent="-228600" algn="l">
              <a:lnSpc>
                <a:spcPct val="100000"/>
              </a:lnSpc>
              <a:spcBef>
                <a:spcPts val="3000"/>
              </a:spcBef>
              <a:spcAft>
                <a:spcPts val="0"/>
              </a:spcAft>
              <a:buClr>
                <a:schemeClr val="dk1"/>
              </a:buClr>
              <a:buSzPts val="1600"/>
              <a:buFont typeface="Arial"/>
              <a:buNone/>
              <a:defRPr sz="1600" b="1"/>
            </a:lvl2pPr>
            <a:lvl3pPr marL="1371600" lvl="2" indent="-228600" algn="l">
              <a:lnSpc>
                <a:spcPct val="100000"/>
              </a:lnSpc>
              <a:spcBef>
                <a:spcPts val="0"/>
              </a:spcBef>
              <a:spcAft>
                <a:spcPts val="0"/>
              </a:spcAft>
              <a:buClr>
                <a:schemeClr val="dk1"/>
              </a:buClr>
              <a:buSzPts val="1600"/>
              <a:buFont typeface="Arial"/>
              <a:buNone/>
              <a:defRPr sz="1600"/>
            </a:lvl3pPr>
            <a:lvl4pPr marL="1828800" lvl="3" indent="-228600" algn="l">
              <a:lnSpc>
                <a:spcPct val="100000"/>
              </a:lnSpc>
              <a:spcBef>
                <a:spcPts val="0"/>
              </a:spcBef>
              <a:spcAft>
                <a:spcPts val="0"/>
              </a:spcAft>
              <a:buClr>
                <a:schemeClr val="dk1"/>
              </a:buClr>
              <a:buSzPts val="1600"/>
              <a:buFont typeface="Arial"/>
              <a:buNone/>
              <a:defRPr sz="1600"/>
            </a:lvl4pPr>
            <a:lvl5pPr marL="2286000" lvl="4" indent="-228600" algn="l">
              <a:lnSpc>
                <a:spcPct val="100000"/>
              </a:lnSpc>
              <a:spcBef>
                <a:spcPts val="0"/>
              </a:spcBef>
              <a:spcAft>
                <a:spcPts val="0"/>
              </a:spcAft>
              <a:buClr>
                <a:schemeClr val="dk1"/>
              </a:buClr>
              <a:buSzPts val="1600"/>
              <a:buFont typeface="Arial"/>
              <a:buNone/>
              <a:defRPr sz="1600"/>
            </a:lvl5pPr>
            <a:lvl6pPr marL="2743200" lvl="5" indent="-228600" algn="l">
              <a:lnSpc>
                <a:spcPct val="100000"/>
              </a:lnSpc>
              <a:spcBef>
                <a:spcPts val="0"/>
              </a:spcBef>
              <a:spcAft>
                <a:spcPts val="0"/>
              </a:spcAft>
              <a:buClr>
                <a:schemeClr val="dk1"/>
              </a:buClr>
              <a:buSzPts val="1600"/>
              <a:buFont typeface="Arial"/>
              <a:buNone/>
              <a:defRPr sz="1600"/>
            </a:lvl6pPr>
            <a:lvl7pPr marL="3200400" lvl="6" indent="-228600" algn="l">
              <a:lnSpc>
                <a:spcPct val="100000"/>
              </a:lnSpc>
              <a:spcBef>
                <a:spcPts val="0"/>
              </a:spcBef>
              <a:spcAft>
                <a:spcPts val="0"/>
              </a:spcAft>
              <a:buClr>
                <a:schemeClr val="dk1"/>
              </a:buClr>
              <a:buSzPts val="1600"/>
              <a:buFont typeface="Arial"/>
              <a:buNone/>
              <a:defRPr sz="1600"/>
            </a:lvl7pPr>
            <a:lvl8pPr marL="3657600" lvl="7" indent="-228600" algn="l">
              <a:lnSpc>
                <a:spcPct val="100000"/>
              </a:lnSpc>
              <a:spcBef>
                <a:spcPts val="0"/>
              </a:spcBef>
              <a:spcAft>
                <a:spcPts val="0"/>
              </a:spcAft>
              <a:buClr>
                <a:schemeClr val="dk1"/>
              </a:buClr>
              <a:buSzPts val="1600"/>
              <a:buFont typeface="Arial"/>
              <a:buNone/>
              <a:defRPr sz="1600"/>
            </a:lvl8pPr>
            <a:lvl9pPr marL="4114800" lvl="8" indent="-228600" algn="l">
              <a:lnSpc>
                <a:spcPct val="100000"/>
              </a:lnSpc>
              <a:spcBef>
                <a:spcPts val="0"/>
              </a:spcBef>
              <a:spcAft>
                <a:spcPts val="0"/>
              </a:spcAft>
              <a:buClr>
                <a:schemeClr val="dk1"/>
              </a:buClr>
              <a:buSzPts val="1600"/>
              <a:buFont typeface="Arial"/>
              <a:buNone/>
              <a:defRPr sz="1600"/>
            </a:lvl9pPr>
          </a:lstStyle>
          <a:p>
            <a:endParaRPr/>
          </a:p>
        </p:txBody>
      </p:sp>
      <p:sp>
        <p:nvSpPr>
          <p:cNvPr id="431" name="Google Shape;431;p142"/>
          <p:cNvSpPr/>
          <p:nvPr/>
        </p:nvSpPr>
        <p:spPr>
          <a:xfrm>
            <a:off x="442913" y="1362959"/>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432" name="Google Shape;432;p142"/>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8EA5617-F4F6-4D2F-A723-9FFBFC000E04}" type="datetime7">
              <a:rPr lang="en-US" smtClean="0"/>
              <a:t>Dec-25</a:t>
            </a:fld>
            <a:endParaRPr lang="en-US" dirty="0"/>
          </a:p>
        </p:txBody>
      </p:sp>
      <p:sp>
        <p:nvSpPr>
          <p:cNvPr id="433" name="Google Shape;433;p142"/>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4" name="Google Shape;434;p142"/>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dk1"/>
                </a:solidFill>
                <a:latin typeface="Arial"/>
                <a:ea typeface="Arial"/>
                <a:cs typeface="Arial"/>
                <a:sym typeface="Arial"/>
              </a:defRPr>
            </a:lvl1pPr>
            <a:lvl2pPr marL="0" lvl="1" indent="0" algn="r">
              <a:spcBef>
                <a:spcPts val="0"/>
              </a:spcBef>
              <a:buNone/>
              <a:defRPr sz="750">
                <a:solidFill>
                  <a:schemeClr val="dk1"/>
                </a:solidFill>
                <a:latin typeface="Arial"/>
                <a:ea typeface="Arial"/>
                <a:cs typeface="Arial"/>
                <a:sym typeface="Arial"/>
              </a:defRPr>
            </a:lvl2pPr>
            <a:lvl3pPr marL="0" lvl="2" indent="0" algn="r">
              <a:spcBef>
                <a:spcPts val="0"/>
              </a:spcBef>
              <a:buNone/>
              <a:defRPr sz="750">
                <a:solidFill>
                  <a:schemeClr val="dk1"/>
                </a:solidFill>
                <a:latin typeface="Arial"/>
                <a:ea typeface="Arial"/>
                <a:cs typeface="Arial"/>
                <a:sym typeface="Arial"/>
              </a:defRPr>
            </a:lvl3pPr>
            <a:lvl4pPr marL="0" lvl="3" indent="0" algn="r">
              <a:spcBef>
                <a:spcPts val="0"/>
              </a:spcBef>
              <a:buNone/>
              <a:defRPr sz="750">
                <a:solidFill>
                  <a:schemeClr val="dk1"/>
                </a:solidFill>
                <a:latin typeface="Arial"/>
                <a:ea typeface="Arial"/>
                <a:cs typeface="Arial"/>
                <a:sym typeface="Arial"/>
              </a:defRPr>
            </a:lvl4pPr>
            <a:lvl5pPr marL="0" lvl="4" indent="0" algn="r">
              <a:spcBef>
                <a:spcPts val="0"/>
              </a:spcBef>
              <a:buNone/>
              <a:defRPr sz="750">
                <a:solidFill>
                  <a:schemeClr val="dk1"/>
                </a:solidFill>
                <a:latin typeface="Arial"/>
                <a:ea typeface="Arial"/>
                <a:cs typeface="Arial"/>
                <a:sym typeface="Arial"/>
              </a:defRPr>
            </a:lvl5pPr>
            <a:lvl6pPr marL="0" lvl="5" indent="0" algn="r">
              <a:spcBef>
                <a:spcPts val="0"/>
              </a:spcBef>
              <a:buNone/>
              <a:defRPr sz="750">
                <a:solidFill>
                  <a:schemeClr val="dk1"/>
                </a:solidFill>
                <a:latin typeface="Arial"/>
                <a:ea typeface="Arial"/>
                <a:cs typeface="Arial"/>
                <a:sym typeface="Arial"/>
              </a:defRPr>
            </a:lvl6pPr>
            <a:lvl7pPr marL="0" lvl="6" indent="0" algn="r">
              <a:spcBef>
                <a:spcPts val="0"/>
              </a:spcBef>
              <a:buNone/>
              <a:defRPr sz="750">
                <a:solidFill>
                  <a:schemeClr val="dk1"/>
                </a:solidFill>
                <a:latin typeface="Arial"/>
                <a:ea typeface="Arial"/>
                <a:cs typeface="Arial"/>
                <a:sym typeface="Arial"/>
              </a:defRPr>
            </a:lvl7pPr>
            <a:lvl8pPr marL="0" lvl="7" indent="0" algn="r">
              <a:spcBef>
                <a:spcPts val="0"/>
              </a:spcBef>
              <a:buNone/>
              <a:defRPr sz="750">
                <a:solidFill>
                  <a:schemeClr val="dk1"/>
                </a:solidFill>
                <a:latin typeface="Arial"/>
                <a:ea typeface="Arial"/>
                <a:cs typeface="Arial"/>
                <a:sym typeface="Arial"/>
              </a:defRPr>
            </a:lvl8pPr>
            <a:lvl9pPr marL="0" lvl="8" indent="0" algn="r">
              <a:spcBef>
                <a:spcPts val="0"/>
              </a:spcBef>
              <a:buNone/>
              <a:defRPr sz="75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2 Orange">
  <p:cSld name="Quote 2 Orange">
    <p:bg>
      <p:bgPr>
        <a:solidFill>
          <a:srgbClr val="D04A02"/>
        </a:solidFill>
        <a:effectLst/>
      </p:bgPr>
    </p:bg>
    <p:spTree>
      <p:nvGrpSpPr>
        <p:cNvPr id="1" name="Shape 435"/>
        <p:cNvGrpSpPr/>
        <p:nvPr/>
      </p:nvGrpSpPr>
      <p:grpSpPr>
        <a:xfrm>
          <a:off x="0" y="0"/>
          <a:ext cx="0" cy="0"/>
          <a:chOff x="0" y="0"/>
          <a:chExt cx="0" cy="0"/>
        </a:xfrm>
      </p:grpSpPr>
      <p:sp>
        <p:nvSpPr>
          <p:cNvPr id="436" name="Google Shape;436;p143"/>
          <p:cNvSpPr txBox="1">
            <a:spLocks noGrp="1"/>
          </p:cNvSpPr>
          <p:nvPr>
            <p:ph type="body" idx="1"/>
          </p:nvPr>
        </p:nvSpPr>
        <p:spPr>
          <a:xfrm>
            <a:off x="442914" y="2274570"/>
            <a:ext cx="9540366" cy="389763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lt1"/>
              </a:buClr>
              <a:buSzPts val="3800"/>
              <a:buNone/>
              <a:defRPr sz="38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defRPr>
            </a:lvl2pPr>
            <a:lvl3pPr marL="1371600" lvl="2" indent="-228600" algn="l">
              <a:lnSpc>
                <a:spcPct val="100000"/>
              </a:lnSpc>
              <a:spcBef>
                <a:spcPts val="0"/>
              </a:spcBef>
              <a:spcAft>
                <a:spcPts val="0"/>
              </a:spcAft>
              <a:buClr>
                <a:schemeClr val="lt1"/>
              </a:buClr>
              <a:buSzPts val="1600"/>
              <a:buFont typeface="Arial"/>
              <a:buNone/>
              <a:defRPr sz="16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37" name="Google Shape;437;p143"/>
          <p:cNvSpPr/>
          <p:nvPr/>
        </p:nvSpPr>
        <p:spPr>
          <a:xfrm>
            <a:off x="442913" y="1362959"/>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38" name="Google Shape;438;p143"/>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0CE0AFC-430D-432F-914F-A318D821D759}" type="datetime7">
              <a:rPr lang="en-US" smtClean="0"/>
              <a:t>Dec-25</a:t>
            </a:fld>
            <a:endParaRPr lang="en-US" dirty="0"/>
          </a:p>
        </p:txBody>
      </p:sp>
      <p:sp>
        <p:nvSpPr>
          <p:cNvPr id="439" name="Google Shape;439;p143"/>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0" name="Google Shape;440;p143"/>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 2 Red">
  <p:cSld name="Quote 2 Red">
    <p:bg>
      <p:bgPr>
        <a:solidFill>
          <a:srgbClr val="E0301E"/>
        </a:solidFill>
        <a:effectLst/>
      </p:bgPr>
    </p:bg>
    <p:spTree>
      <p:nvGrpSpPr>
        <p:cNvPr id="1" name="Shape 441"/>
        <p:cNvGrpSpPr/>
        <p:nvPr/>
      </p:nvGrpSpPr>
      <p:grpSpPr>
        <a:xfrm>
          <a:off x="0" y="0"/>
          <a:ext cx="0" cy="0"/>
          <a:chOff x="0" y="0"/>
          <a:chExt cx="0" cy="0"/>
        </a:xfrm>
      </p:grpSpPr>
      <p:sp>
        <p:nvSpPr>
          <p:cNvPr id="442" name="Google Shape;442;p144"/>
          <p:cNvSpPr txBox="1">
            <a:spLocks noGrp="1"/>
          </p:cNvSpPr>
          <p:nvPr>
            <p:ph type="body" idx="1"/>
          </p:nvPr>
        </p:nvSpPr>
        <p:spPr>
          <a:xfrm>
            <a:off x="442914" y="2274570"/>
            <a:ext cx="9540366" cy="389763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lt1"/>
              </a:buClr>
              <a:buSzPts val="3800"/>
              <a:buNone/>
              <a:defRPr sz="38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defRPr>
            </a:lvl2pPr>
            <a:lvl3pPr marL="1371600" lvl="2" indent="-228600" algn="l">
              <a:lnSpc>
                <a:spcPct val="100000"/>
              </a:lnSpc>
              <a:spcBef>
                <a:spcPts val="0"/>
              </a:spcBef>
              <a:spcAft>
                <a:spcPts val="0"/>
              </a:spcAft>
              <a:buClr>
                <a:schemeClr val="lt1"/>
              </a:buClr>
              <a:buSzPts val="1600"/>
              <a:buFont typeface="Arial"/>
              <a:buNone/>
              <a:defRPr sz="16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43" name="Google Shape;443;p144"/>
          <p:cNvSpPr/>
          <p:nvPr/>
        </p:nvSpPr>
        <p:spPr>
          <a:xfrm>
            <a:off x="442913" y="1362959"/>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44" name="Google Shape;444;p144"/>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4F5E3E9-5F48-42FF-9E32-1FE875F6E966}" type="datetime7">
              <a:rPr lang="en-US" smtClean="0"/>
              <a:t>Dec-25</a:t>
            </a:fld>
            <a:endParaRPr lang="en-US" dirty="0"/>
          </a:p>
        </p:txBody>
      </p:sp>
      <p:sp>
        <p:nvSpPr>
          <p:cNvPr id="445" name="Google Shape;445;p144"/>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6" name="Google Shape;446;p144"/>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2 Rose">
  <p:cSld name="Quote 2 Rose">
    <p:bg>
      <p:bgPr>
        <a:solidFill>
          <a:srgbClr val="DB536A"/>
        </a:solidFill>
        <a:effectLst/>
      </p:bgPr>
    </p:bg>
    <p:spTree>
      <p:nvGrpSpPr>
        <p:cNvPr id="1" name="Shape 447"/>
        <p:cNvGrpSpPr/>
        <p:nvPr/>
      </p:nvGrpSpPr>
      <p:grpSpPr>
        <a:xfrm>
          <a:off x="0" y="0"/>
          <a:ext cx="0" cy="0"/>
          <a:chOff x="0" y="0"/>
          <a:chExt cx="0" cy="0"/>
        </a:xfrm>
      </p:grpSpPr>
      <p:sp>
        <p:nvSpPr>
          <p:cNvPr id="448" name="Google Shape;448;p145"/>
          <p:cNvSpPr txBox="1">
            <a:spLocks noGrp="1"/>
          </p:cNvSpPr>
          <p:nvPr>
            <p:ph type="body" idx="1"/>
          </p:nvPr>
        </p:nvSpPr>
        <p:spPr>
          <a:xfrm>
            <a:off x="442914" y="2274570"/>
            <a:ext cx="9540366" cy="389763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lt1"/>
              </a:buClr>
              <a:buSzPts val="3800"/>
              <a:buNone/>
              <a:defRPr sz="38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defRPr>
            </a:lvl2pPr>
            <a:lvl3pPr marL="1371600" lvl="2" indent="-228600" algn="l">
              <a:lnSpc>
                <a:spcPct val="100000"/>
              </a:lnSpc>
              <a:spcBef>
                <a:spcPts val="0"/>
              </a:spcBef>
              <a:spcAft>
                <a:spcPts val="0"/>
              </a:spcAft>
              <a:buClr>
                <a:schemeClr val="lt1"/>
              </a:buClr>
              <a:buSzPts val="1600"/>
              <a:buFont typeface="Arial"/>
              <a:buNone/>
              <a:defRPr sz="16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49" name="Google Shape;449;p145"/>
          <p:cNvSpPr/>
          <p:nvPr/>
        </p:nvSpPr>
        <p:spPr>
          <a:xfrm>
            <a:off x="442913" y="1362959"/>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50" name="Google Shape;450;p145"/>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B4D5B59-130A-4681-9C25-72151E51B28C}" type="datetime7">
              <a:rPr lang="en-US" smtClean="0"/>
              <a:t>Dec-25</a:t>
            </a:fld>
            <a:endParaRPr lang="en-US" dirty="0"/>
          </a:p>
        </p:txBody>
      </p:sp>
      <p:sp>
        <p:nvSpPr>
          <p:cNvPr id="451" name="Google Shape;451;p145"/>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2" name="Google Shape;452;p145"/>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2 Grey">
  <p:cSld name="Quote 2 Grey">
    <p:bg>
      <p:bgPr>
        <a:solidFill>
          <a:srgbClr val="464646"/>
        </a:solidFill>
        <a:effectLst/>
      </p:bgPr>
    </p:bg>
    <p:spTree>
      <p:nvGrpSpPr>
        <p:cNvPr id="1" name="Shape 453"/>
        <p:cNvGrpSpPr/>
        <p:nvPr/>
      </p:nvGrpSpPr>
      <p:grpSpPr>
        <a:xfrm>
          <a:off x="0" y="0"/>
          <a:ext cx="0" cy="0"/>
          <a:chOff x="0" y="0"/>
          <a:chExt cx="0" cy="0"/>
        </a:xfrm>
      </p:grpSpPr>
      <p:sp>
        <p:nvSpPr>
          <p:cNvPr id="454" name="Google Shape;454;p146"/>
          <p:cNvSpPr txBox="1">
            <a:spLocks noGrp="1"/>
          </p:cNvSpPr>
          <p:nvPr>
            <p:ph type="body" idx="1"/>
          </p:nvPr>
        </p:nvSpPr>
        <p:spPr>
          <a:xfrm>
            <a:off x="442914" y="2274570"/>
            <a:ext cx="9540366" cy="3897630"/>
          </a:xfrm>
          <a:prstGeom prst="rect">
            <a:avLst/>
          </a:prstGeom>
          <a:noFill/>
          <a:ln>
            <a:noFill/>
          </a:ln>
        </p:spPr>
        <p:txBody>
          <a:bodyPr spcFirstLastPara="1" wrap="square" lIns="0" tIns="0" rIns="0" bIns="0" anchor="t" anchorCtr="0">
            <a:noAutofit/>
          </a:bodyPr>
          <a:lstStyle>
            <a:lvl1pPr marL="457200" lvl="0" indent="-228600" algn="l">
              <a:lnSpc>
                <a:spcPct val="85000"/>
              </a:lnSpc>
              <a:spcBef>
                <a:spcPts val="0"/>
              </a:spcBef>
              <a:spcAft>
                <a:spcPts val="0"/>
              </a:spcAft>
              <a:buClr>
                <a:schemeClr val="lt1"/>
              </a:buClr>
              <a:buSzPts val="3800"/>
              <a:buNone/>
              <a:defRPr sz="3800" b="0">
                <a:solidFill>
                  <a:schemeClr val="lt1"/>
                </a:solidFill>
                <a:latin typeface="Georgia"/>
                <a:ea typeface="Georgia"/>
                <a:cs typeface="Georgia"/>
                <a:sym typeface="Georgia"/>
              </a:defRPr>
            </a:lvl1pPr>
            <a:lvl2pPr marL="914400" lvl="1" indent="-228600" algn="l">
              <a:lnSpc>
                <a:spcPct val="100000"/>
              </a:lnSpc>
              <a:spcBef>
                <a:spcPts val="3000"/>
              </a:spcBef>
              <a:spcAft>
                <a:spcPts val="0"/>
              </a:spcAft>
              <a:buClr>
                <a:schemeClr val="lt1"/>
              </a:buClr>
              <a:buSzPts val="1600"/>
              <a:buFont typeface="Arial"/>
              <a:buNone/>
              <a:defRPr sz="1600" b="1">
                <a:solidFill>
                  <a:schemeClr val="lt1"/>
                </a:solidFill>
              </a:defRPr>
            </a:lvl2pPr>
            <a:lvl3pPr marL="1371600" lvl="2" indent="-228600" algn="l">
              <a:lnSpc>
                <a:spcPct val="100000"/>
              </a:lnSpc>
              <a:spcBef>
                <a:spcPts val="0"/>
              </a:spcBef>
              <a:spcAft>
                <a:spcPts val="0"/>
              </a:spcAft>
              <a:buClr>
                <a:schemeClr val="lt1"/>
              </a:buClr>
              <a:buSzPts val="1600"/>
              <a:buFont typeface="Arial"/>
              <a:buNone/>
              <a:defRPr sz="16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228600" algn="l">
              <a:lnSpc>
                <a:spcPct val="100000"/>
              </a:lnSpc>
              <a:spcBef>
                <a:spcPts val="0"/>
              </a:spcBef>
              <a:spcAft>
                <a:spcPts val="0"/>
              </a:spcAft>
              <a:buClr>
                <a:schemeClr val="lt1"/>
              </a:buClr>
              <a:buSzPts val="1600"/>
              <a:buFont typeface="Arial"/>
              <a:buNone/>
              <a:defRPr sz="1600">
                <a:solidFill>
                  <a:schemeClr val="lt1"/>
                </a:solidFill>
              </a:defRPr>
            </a:lvl6pPr>
            <a:lvl7pPr marL="3200400" lvl="6" indent="-228600" algn="l">
              <a:lnSpc>
                <a:spcPct val="100000"/>
              </a:lnSpc>
              <a:spcBef>
                <a:spcPts val="0"/>
              </a:spcBef>
              <a:spcAft>
                <a:spcPts val="0"/>
              </a:spcAft>
              <a:buClr>
                <a:schemeClr val="lt1"/>
              </a:buClr>
              <a:buSzPts val="1600"/>
              <a:buFont typeface="Arial"/>
              <a:buNone/>
              <a:defRPr sz="1600">
                <a:solidFill>
                  <a:schemeClr val="lt1"/>
                </a:solidFill>
              </a:defRPr>
            </a:lvl7pPr>
            <a:lvl8pPr marL="3657600" lvl="7" indent="-228600" algn="l">
              <a:lnSpc>
                <a:spcPct val="100000"/>
              </a:lnSpc>
              <a:spcBef>
                <a:spcPts val="0"/>
              </a:spcBef>
              <a:spcAft>
                <a:spcPts val="0"/>
              </a:spcAft>
              <a:buClr>
                <a:schemeClr val="lt1"/>
              </a:buClr>
              <a:buSzPts val="1600"/>
              <a:buFont typeface="Arial"/>
              <a:buNone/>
              <a:defRPr sz="1600">
                <a:solidFill>
                  <a:schemeClr val="lt1"/>
                </a:solidFill>
              </a:defRPr>
            </a:lvl8pPr>
            <a:lvl9pPr marL="4114800" lvl="8" indent="-228600" algn="l">
              <a:lnSpc>
                <a:spcPct val="100000"/>
              </a:lnSpc>
              <a:spcBef>
                <a:spcPts val="0"/>
              </a:spcBef>
              <a:spcAft>
                <a:spcPts val="0"/>
              </a:spcAft>
              <a:buClr>
                <a:schemeClr val="lt1"/>
              </a:buClr>
              <a:buSzPts val="1600"/>
              <a:buFont typeface="Arial"/>
              <a:buNone/>
              <a:defRPr sz="1600">
                <a:solidFill>
                  <a:schemeClr val="lt1"/>
                </a:solidFill>
              </a:defRPr>
            </a:lvl9pPr>
          </a:lstStyle>
          <a:p>
            <a:endParaRPr/>
          </a:p>
        </p:txBody>
      </p:sp>
      <p:sp>
        <p:nvSpPr>
          <p:cNvPr id="455" name="Google Shape;455;p146"/>
          <p:cNvSpPr/>
          <p:nvPr/>
        </p:nvSpPr>
        <p:spPr>
          <a:xfrm>
            <a:off x="442913" y="1362959"/>
            <a:ext cx="871538" cy="679450"/>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456" name="Google Shape;456;p146"/>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15506F5-EDBB-4EB6-B013-BB536CED496D}" type="datetime7">
              <a:rPr lang="en-US" smtClean="0"/>
              <a:t>Dec-25</a:t>
            </a:fld>
            <a:endParaRPr lang="en-US" dirty="0"/>
          </a:p>
        </p:txBody>
      </p:sp>
      <p:sp>
        <p:nvSpPr>
          <p:cNvPr id="457" name="Google Shape;457;p146"/>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8" name="Google Shape;458;p146"/>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sz="750">
                <a:solidFill>
                  <a:schemeClr val="lt1"/>
                </a:solidFill>
                <a:latin typeface="Arial"/>
                <a:ea typeface="Arial"/>
                <a:cs typeface="Arial"/>
                <a:sym typeface="Arial"/>
              </a:defRPr>
            </a:lvl1pPr>
            <a:lvl2pPr marL="0" lvl="1" indent="0" algn="r">
              <a:spcBef>
                <a:spcPts val="0"/>
              </a:spcBef>
              <a:buNone/>
              <a:defRPr sz="750">
                <a:solidFill>
                  <a:schemeClr val="lt1"/>
                </a:solidFill>
                <a:latin typeface="Arial"/>
                <a:ea typeface="Arial"/>
                <a:cs typeface="Arial"/>
                <a:sym typeface="Arial"/>
              </a:defRPr>
            </a:lvl2pPr>
            <a:lvl3pPr marL="0" lvl="2" indent="0" algn="r">
              <a:spcBef>
                <a:spcPts val="0"/>
              </a:spcBef>
              <a:buNone/>
              <a:defRPr sz="750">
                <a:solidFill>
                  <a:schemeClr val="lt1"/>
                </a:solidFill>
                <a:latin typeface="Arial"/>
                <a:ea typeface="Arial"/>
                <a:cs typeface="Arial"/>
                <a:sym typeface="Arial"/>
              </a:defRPr>
            </a:lvl3pPr>
            <a:lvl4pPr marL="0" lvl="3" indent="0" algn="r">
              <a:spcBef>
                <a:spcPts val="0"/>
              </a:spcBef>
              <a:buNone/>
              <a:defRPr sz="750">
                <a:solidFill>
                  <a:schemeClr val="lt1"/>
                </a:solidFill>
                <a:latin typeface="Arial"/>
                <a:ea typeface="Arial"/>
                <a:cs typeface="Arial"/>
                <a:sym typeface="Arial"/>
              </a:defRPr>
            </a:lvl4pPr>
            <a:lvl5pPr marL="0" lvl="4" indent="0" algn="r">
              <a:spcBef>
                <a:spcPts val="0"/>
              </a:spcBef>
              <a:buNone/>
              <a:defRPr sz="750">
                <a:solidFill>
                  <a:schemeClr val="lt1"/>
                </a:solidFill>
                <a:latin typeface="Arial"/>
                <a:ea typeface="Arial"/>
                <a:cs typeface="Arial"/>
                <a:sym typeface="Arial"/>
              </a:defRPr>
            </a:lvl5pPr>
            <a:lvl6pPr marL="0" lvl="5" indent="0" algn="r">
              <a:spcBef>
                <a:spcPts val="0"/>
              </a:spcBef>
              <a:buNone/>
              <a:defRPr sz="750">
                <a:solidFill>
                  <a:schemeClr val="lt1"/>
                </a:solidFill>
                <a:latin typeface="Arial"/>
                <a:ea typeface="Arial"/>
                <a:cs typeface="Arial"/>
                <a:sym typeface="Arial"/>
              </a:defRPr>
            </a:lvl6pPr>
            <a:lvl7pPr marL="0" lvl="6" indent="0" algn="r">
              <a:spcBef>
                <a:spcPts val="0"/>
              </a:spcBef>
              <a:buNone/>
              <a:defRPr sz="750">
                <a:solidFill>
                  <a:schemeClr val="lt1"/>
                </a:solidFill>
                <a:latin typeface="Arial"/>
                <a:ea typeface="Arial"/>
                <a:cs typeface="Arial"/>
                <a:sym typeface="Arial"/>
              </a:defRPr>
            </a:lvl7pPr>
            <a:lvl8pPr marL="0" lvl="7" indent="0" algn="r">
              <a:spcBef>
                <a:spcPts val="0"/>
              </a:spcBef>
              <a:buNone/>
              <a:defRPr sz="750">
                <a:solidFill>
                  <a:schemeClr val="lt1"/>
                </a:solidFill>
                <a:latin typeface="Arial"/>
                <a:ea typeface="Arial"/>
                <a:cs typeface="Arial"/>
                <a:sym typeface="Arial"/>
              </a:defRPr>
            </a:lvl8pPr>
            <a:lvl9pPr marL="0" lvl="8" indent="0" algn="r">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nten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5317807" cy="1387275"/>
          </a:xfrm>
        </p:spPr>
        <p:txBody>
          <a:bodyPr/>
          <a:lstStyle>
            <a:lvl1pPr>
              <a:defRPr/>
            </a:lvl1pPr>
          </a:lstStyle>
          <a:p>
            <a:r>
              <a:rPr lang="en-GB" dirty="0"/>
              <a:t>[Slide title]</a:t>
            </a:r>
          </a:p>
        </p:txBody>
      </p:sp>
      <p:sp>
        <p:nvSpPr>
          <p:cNvPr id="3" name="Content Placeholder 2"/>
          <p:cNvSpPr>
            <a:spLocks noGrp="1"/>
          </p:cNvSpPr>
          <p:nvPr>
            <p:ph sz="half" idx="1"/>
          </p:nvPr>
        </p:nvSpPr>
        <p:spPr>
          <a:xfrm>
            <a:off x="442913" y="2103438"/>
            <a:ext cx="5317807" cy="4068761"/>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8" name="Picture Placeholder 2">
            <a:extLst>
              <a:ext uri="{FF2B5EF4-FFF2-40B4-BE49-F238E27FC236}">
                <a16:creationId xmlns:a16="http://schemas.microsoft.com/office/drawing/2014/main" id="{2BED7AA0-17C2-48FB-ABC4-C692036AAF8C}"/>
              </a:ext>
            </a:extLst>
          </p:cNvPr>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0" name="Presentation Footer">
            <a:extLst>
              <a:ext uri="{FF2B5EF4-FFF2-40B4-BE49-F238E27FC236}">
                <a16:creationId xmlns:a16="http://schemas.microsoft.com/office/drawing/2014/main" id="{13CA01EC-74E7-46D6-B9C3-3BF3818DA279}"/>
              </a:ext>
            </a:extLst>
          </p:cNvPr>
          <p:cNvSpPr>
            <a:spLocks noGrp="1"/>
          </p:cNvSpPr>
          <p:nvPr>
            <p:ph type="ftr" sz="quarter" idx="14"/>
          </p:nvPr>
        </p:nvSpPr>
        <p:spPr>
          <a:xfrm>
            <a:off x="442912" y="6355080"/>
            <a:ext cx="5473701" cy="137160"/>
          </a:xfrm>
        </p:spPr>
        <p:txBody>
          <a:bodyPr/>
          <a:lstStyle/>
          <a:p>
            <a:pPr algn="l"/>
            <a:endParaRPr lang="en-GB" dirty="0"/>
          </a:p>
        </p:txBody>
      </p:sp>
      <p:sp>
        <p:nvSpPr>
          <p:cNvPr id="11" name="Date">
            <a:extLst>
              <a:ext uri="{FF2B5EF4-FFF2-40B4-BE49-F238E27FC236}">
                <a16:creationId xmlns:a16="http://schemas.microsoft.com/office/drawing/2014/main" id="{1E65F41B-A18F-4D3E-915F-1F3293174063}"/>
              </a:ext>
            </a:extLst>
          </p:cNvPr>
          <p:cNvSpPr>
            <a:spLocks noGrp="1"/>
          </p:cNvSpPr>
          <p:nvPr>
            <p:ph type="dt" sz="half" idx="12"/>
          </p:nvPr>
        </p:nvSpPr>
        <p:spPr>
          <a:xfrm>
            <a:off x="9984296" y="6355080"/>
            <a:ext cx="1764792" cy="137160"/>
          </a:xfrm>
          <a:prstGeom prst="rect">
            <a:avLst/>
          </a:prstGeom>
        </p:spPr>
        <p:txBody>
          <a:bodyPr/>
          <a:lstStyle>
            <a:lvl1pPr>
              <a:defRPr>
                <a:solidFill>
                  <a:schemeClr val="bg1"/>
                </a:solidFill>
              </a:defRPr>
            </a:lvl1pPr>
          </a:lstStyle>
          <a:p>
            <a:fld id="{81FF19BA-2BAA-4CD3-A379-48DD1E658417}" type="datetime7">
              <a:rPr lang="en-US" smtClean="0"/>
              <a:t>Dec-25</a:t>
            </a:fld>
            <a:endParaRPr lang="en-US" dirty="0"/>
          </a:p>
        </p:txBody>
      </p:sp>
      <p:sp>
        <p:nvSpPr>
          <p:cNvPr id="12" name="Slide Number">
            <a:extLst>
              <a:ext uri="{FF2B5EF4-FFF2-40B4-BE49-F238E27FC236}">
                <a16:creationId xmlns:a16="http://schemas.microsoft.com/office/drawing/2014/main" id="{D73C98D8-5B98-41C4-AEFF-4A77CD067698}"/>
              </a:ext>
            </a:extLst>
          </p:cNvPr>
          <p:cNvSpPr>
            <a:spLocks noGrp="1"/>
          </p:cNvSpPr>
          <p:nvPr>
            <p:ph type="sldNum" sz="quarter" idx="11"/>
          </p:nvPr>
        </p:nvSpPr>
        <p:spPr>
          <a:xfrm>
            <a:off x="9984296" y="6492240"/>
            <a:ext cx="1764792" cy="137160"/>
          </a:xfrm>
        </p:spPr>
        <p:txBody>
          <a:bodyPr/>
          <a:lstStyle>
            <a:lvl1pPr>
              <a:defRPr>
                <a:solidFill>
                  <a:schemeClr val="bg1"/>
                </a:solidFill>
              </a:defRPr>
            </a:lvl1pPr>
          </a:lstStyle>
          <a:p>
            <a:fld id="{7870704B-CE94-48CC-AF30-84932A1262A7}" type="slidenum">
              <a:rPr lang="en-GB" smtClean="0"/>
              <a:pPr/>
              <a:t>‹#›</a:t>
            </a:fld>
            <a:endParaRPr lang="en-GB" dirty="0"/>
          </a:p>
        </p:txBody>
      </p:sp>
    </p:spTree>
    <p:extLst>
      <p:ext uri="{BB962C8B-B14F-4D97-AF65-F5344CB8AC3E}">
        <p14:creationId xmlns:p14="http://schemas.microsoft.com/office/powerpoint/2010/main" val="1887586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ontent: Three">
    <p:spTree>
      <p:nvGrpSpPr>
        <p:cNvPr id="1" name=""/>
        <p:cNvGrpSpPr/>
        <p:nvPr/>
      </p:nvGrpSpPr>
      <p:grpSpPr>
        <a:xfrm>
          <a:off x="0" y="0"/>
          <a:ext cx="0" cy="0"/>
          <a:chOff x="0" y="0"/>
          <a:chExt cx="0" cy="0"/>
        </a:xfrm>
      </p:grpSpPr>
      <p:sp>
        <p:nvSpPr>
          <p:cNvPr id="2" name="Title 1"/>
          <p:cNvSpPr>
            <a:spLocks noGrp="1"/>
          </p:cNvSpPr>
          <p:nvPr>
            <p:ph type="title"/>
          </p:nvPr>
        </p:nvSpPr>
        <p:spPr>
          <a:xfrm>
            <a:off x="711200" y="685801"/>
            <a:ext cx="10769600" cy="914400"/>
          </a:xfrm>
        </p:spPr>
        <p:txBody>
          <a:bodyPr/>
          <a:lstStyle/>
          <a:p>
            <a:r>
              <a:rPr lang="en-US" noProof="0"/>
              <a:t>Click to edit Master title style</a:t>
            </a:r>
            <a:endParaRPr lang="en-GB" noProof="0"/>
          </a:p>
        </p:txBody>
      </p:sp>
      <p:sp>
        <p:nvSpPr>
          <p:cNvPr id="27" name="Content Placeholder 26"/>
          <p:cNvSpPr>
            <a:spLocks noGrp="1"/>
          </p:cNvSpPr>
          <p:nvPr>
            <p:ph sz="quarter" idx="13"/>
          </p:nvPr>
        </p:nvSpPr>
        <p:spPr>
          <a:xfrm>
            <a:off x="711200" y="1752602"/>
            <a:ext cx="34544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Content Placeholder 26"/>
          <p:cNvSpPr>
            <a:spLocks noGrp="1"/>
          </p:cNvSpPr>
          <p:nvPr>
            <p:ph sz="quarter" idx="14"/>
          </p:nvPr>
        </p:nvSpPr>
        <p:spPr>
          <a:xfrm>
            <a:off x="4368802" y="1752602"/>
            <a:ext cx="3454399"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8026400" y="1752602"/>
            <a:ext cx="34544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Footer Placeholder 4"/>
          <p:cNvSpPr>
            <a:spLocks noGrp="1"/>
          </p:cNvSpPr>
          <p:nvPr>
            <p:ph type="ftr" sz="quarter" idx="3"/>
          </p:nvPr>
        </p:nvSpPr>
        <p:spPr>
          <a:xfrm>
            <a:off x="711200" y="6324600"/>
            <a:ext cx="70104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endParaRPr lang="fr-FR" dirty="0"/>
          </a:p>
        </p:txBody>
      </p:sp>
      <p:cxnSp>
        <p:nvCxnSpPr>
          <p:cNvPr id="19" name="Shape 18"/>
          <p:cNvCxnSpPr/>
          <p:nvPr/>
        </p:nvCxnSpPr>
        <p:spPr>
          <a:xfrm rot="5400000" flipH="1" flipV="1">
            <a:off x="5918202" y="-4800600"/>
            <a:ext cx="152399" cy="109728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9448800" y="6477000"/>
            <a:ext cx="2036064"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6803E395-19A0-4CF6-8409-DA9DDE67CB66}" type="slidenum">
              <a:rPr lang="fr-FR" smtClean="0"/>
              <a:t>‹#›</a:t>
            </a:fld>
            <a:endParaRPr lang="fr-FR" dirty="0"/>
          </a:p>
        </p:txBody>
      </p:sp>
      <p:sp>
        <p:nvSpPr>
          <p:cNvPr id="12" name="Date Placeholder 3"/>
          <p:cNvSpPr>
            <a:spLocks noGrp="1"/>
          </p:cNvSpPr>
          <p:nvPr>
            <p:ph type="dt" sz="half" idx="2"/>
          </p:nvPr>
        </p:nvSpPr>
        <p:spPr>
          <a:xfrm>
            <a:off x="9448800" y="6324600"/>
            <a:ext cx="2032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A8203AE0-A3FE-442F-9DD3-B7338C41ABD2}" type="datetime7">
              <a:rPr lang="en-US" smtClean="0"/>
              <a:t>Dec-25</a:t>
            </a:fld>
            <a:endParaRPr lang="en-US" dirty="0"/>
          </a:p>
        </p:txBody>
      </p:sp>
    </p:spTree>
    <p:extLst>
      <p:ext uri="{BB962C8B-B14F-4D97-AF65-F5344CB8AC3E}">
        <p14:creationId xmlns:p14="http://schemas.microsoft.com/office/powerpoint/2010/main" val="216652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99"/>
        <p:cNvGrpSpPr/>
        <p:nvPr/>
      </p:nvGrpSpPr>
      <p:grpSpPr>
        <a:xfrm>
          <a:off x="0" y="0"/>
          <a:ext cx="0" cy="0"/>
          <a:chOff x="0" y="0"/>
          <a:chExt cx="0" cy="0"/>
        </a:xfrm>
      </p:grpSpPr>
      <p:sp>
        <p:nvSpPr>
          <p:cNvPr id="100" name="Google Shape;100;p95"/>
          <p:cNvSpPr txBox="1">
            <a:spLocks noGrp="1"/>
          </p:cNvSpPr>
          <p:nvPr>
            <p:ph type="ctrTitle"/>
          </p:nvPr>
        </p:nvSpPr>
        <p:spPr>
          <a:xfrm>
            <a:off x="442912" y="428625"/>
            <a:ext cx="7418388" cy="2428874"/>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dk1"/>
              </a:buClr>
              <a:buSzPts val="6000"/>
              <a:buFont typeface="Georgia"/>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95"/>
          <p:cNvSpPr txBox="1">
            <a:spLocks noGrp="1"/>
          </p:cNvSpPr>
          <p:nvPr>
            <p:ph type="subTitle" idx="1"/>
          </p:nvPr>
        </p:nvSpPr>
        <p:spPr>
          <a:xfrm>
            <a:off x="442913" y="3749040"/>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b="0">
                <a:solidFill>
                  <a:schemeClr val="dk1"/>
                </a:solidFill>
              </a:defRPr>
            </a:lvl1pPr>
            <a:lvl2pPr lvl="1" algn="l">
              <a:lnSpc>
                <a:spcPct val="100000"/>
              </a:lnSpc>
              <a:spcBef>
                <a:spcPts val="0"/>
              </a:spcBef>
              <a:spcAft>
                <a:spcPts val="0"/>
              </a:spcAft>
              <a:buClr>
                <a:schemeClr val="dk1"/>
              </a:buClr>
              <a:buSzPts val="1600"/>
              <a:buNone/>
              <a:defRPr sz="1600"/>
            </a:lvl2pPr>
            <a:lvl3pPr lvl="2" algn="l">
              <a:lnSpc>
                <a:spcPct val="100000"/>
              </a:lnSpc>
              <a:spcBef>
                <a:spcPts val="0"/>
              </a:spcBef>
              <a:spcAft>
                <a:spcPts val="0"/>
              </a:spcAft>
              <a:buClr>
                <a:schemeClr val="dk1"/>
              </a:buClr>
              <a:buSzPts val="1600"/>
              <a:buNone/>
              <a:defRPr sz="1600"/>
            </a:lvl3pPr>
            <a:lvl4pPr lvl="3" algn="l">
              <a:lnSpc>
                <a:spcPct val="100000"/>
              </a:lnSpc>
              <a:spcBef>
                <a:spcPts val="0"/>
              </a:spcBef>
              <a:spcAft>
                <a:spcPts val="0"/>
              </a:spcAft>
              <a:buClr>
                <a:schemeClr val="dk1"/>
              </a:buClr>
              <a:buSzPts val="1600"/>
              <a:buNone/>
              <a:defRPr sz="1600"/>
            </a:lvl4pPr>
            <a:lvl5pPr lvl="4" algn="l">
              <a:lnSpc>
                <a:spcPct val="100000"/>
              </a:lnSpc>
              <a:spcBef>
                <a:spcPts val="0"/>
              </a:spcBef>
              <a:spcAft>
                <a:spcPts val="0"/>
              </a:spcAft>
              <a:buClr>
                <a:schemeClr val="dk1"/>
              </a:buClr>
              <a:buSzPts val="1600"/>
              <a:buNone/>
              <a:defRPr sz="1600"/>
            </a:lvl5pPr>
            <a:lvl6pPr lvl="5" algn="l">
              <a:lnSpc>
                <a:spcPct val="100000"/>
              </a:lnSpc>
              <a:spcBef>
                <a:spcPts val="0"/>
              </a:spcBef>
              <a:spcAft>
                <a:spcPts val="0"/>
              </a:spcAft>
              <a:buClr>
                <a:schemeClr val="dk1"/>
              </a:buClr>
              <a:buSzPts val="1600"/>
              <a:buNone/>
              <a:defRPr sz="1600"/>
            </a:lvl6pPr>
            <a:lvl7pPr lvl="6" algn="l">
              <a:lnSpc>
                <a:spcPct val="100000"/>
              </a:lnSpc>
              <a:spcBef>
                <a:spcPts val="0"/>
              </a:spcBef>
              <a:spcAft>
                <a:spcPts val="0"/>
              </a:spcAft>
              <a:buClr>
                <a:schemeClr val="dk1"/>
              </a:buClr>
              <a:buSzPts val="1600"/>
              <a:buNone/>
              <a:defRPr sz="1600"/>
            </a:lvl7pPr>
            <a:lvl8pPr lvl="7" algn="l">
              <a:lnSpc>
                <a:spcPct val="100000"/>
              </a:lnSpc>
              <a:spcBef>
                <a:spcPts val="0"/>
              </a:spcBef>
              <a:spcAft>
                <a:spcPts val="0"/>
              </a:spcAft>
              <a:buClr>
                <a:schemeClr val="dk1"/>
              </a:buClr>
              <a:buSzPts val="1600"/>
              <a:buNone/>
              <a:defRPr sz="1600"/>
            </a:lvl8pPr>
            <a:lvl9pPr lvl="8" algn="l">
              <a:lnSpc>
                <a:spcPct val="100000"/>
              </a:lnSpc>
              <a:spcBef>
                <a:spcPts val="0"/>
              </a:spcBef>
              <a:spcAft>
                <a:spcPts val="0"/>
              </a:spcAft>
              <a:buClr>
                <a:schemeClr val="dk1"/>
              </a:buClr>
              <a:buSzPts val="1600"/>
              <a:buNone/>
              <a:defRPr sz="1600"/>
            </a:lvl9pPr>
          </a:lstStyle>
          <a:p>
            <a:endParaRPr/>
          </a:p>
        </p:txBody>
      </p:sp>
      <p:pic>
        <p:nvPicPr>
          <p:cNvPr id="102" name="Google Shape;102;p95"/>
          <p:cNvPicPr preferRelativeResize="0"/>
          <p:nvPr/>
        </p:nvPicPr>
        <p:blipFill rotWithShape="1">
          <a:blip r:embed="rId2">
            <a:alphaModFix/>
          </a:blip>
          <a:srcRect/>
          <a:stretch/>
        </p:blipFill>
        <p:spPr>
          <a:xfrm>
            <a:off x="409357" y="5575602"/>
            <a:ext cx="3521771" cy="110720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Full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p:spPr>
        <p:txBody>
          <a:bodyPr/>
          <a:lstStyle>
            <a:lvl1pPr>
              <a:defRPr/>
            </a:lvl1pPr>
          </a:lstStyle>
          <a:p>
            <a:r>
              <a:rPr lang="en-GB"/>
              <a:t>[Slide title]</a:t>
            </a:r>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idx="1"/>
          </p:nvPr>
        </p:nvSpPr>
        <p:spPr>
          <a:xfrm>
            <a:off x="442913" y="2103438"/>
            <a:ext cx="11306175" cy="406876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p:txBody>
      </p:sp>
      <p:pic>
        <p:nvPicPr>
          <p:cNvPr id="7" name="Picture 6">
            <a:extLst>
              <a:ext uri="{FF2B5EF4-FFF2-40B4-BE49-F238E27FC236}">
                <a16:creationId xmlns:a16="http://schemas.microsoft.com/office/drawing/2014/main" id="{B197F931-ABE0-CFBD-3892-B65F4DC0DD0C}"/>
              </a:ext>
            </a:extLst>
          </p:cNvPr>
          <p:cNvPicPr>
            <a:picLocks noChangeAspect="1"/>
          </p:cNvPicPr>
          <p:nvPr userDrawn="1"/>
        </p:nvPicPr>
        <p:blipFill>
          <a:blip r:embed="rId2"/>
          <a:stretch>
            <a:fillRect/>
          </a:stretch>
        </p:blipFill>
        <p:spPr>
          <a:xfrm>
            <a:off x="151885" y="84308"/>
            <a:ext cx="11888230" cy="768163"/>
          </a:xfrm>
          <a:prstGeom prst="rect">
            <a:avLst/>
          </a:prstGeom>
        </p:spPr>
      </p:pic>
    </p:spTree>
    <p:extLst>
      <p:ext uri="{BB962C8B-B14F-4D97-AF65-F5344CB8AC3E}">
        <p14:creationId xmlns:p14="http://schemas.microsoft.com/office/powerpoint/2010/main" val="3717144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Four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2913" y="432000"/>
            <a:ext cx="11306175" cy="1387275"/>
          </a:xfrm>
        </p:spPr>
        <p:txBody>
          <a:bodyPr/>
          <a:lstStyle>
            <a:lvl1pPr>
              <a:defRPr/>
            </a:lvl1pPr>
          </a:lstStyle>
          <a:p>
            <a:r>
              <a:rPr lang="en-GB"/>
              <a:t>[Slide title]</a:t>
            </a:r>
          </a:p>
        </p:txBody>
      </p:sp>
      <p:sp>
        <p:nvSpPr>
          <p:cNvPr id="3" name="Content Placeholder 2"/>
          <p:cNvSpPr>
            <a:spLocks noGrp="1"/>
          </p:cNvSpPr>
          <p:nvPr>
            <p:ph sz="half" idx="1"/>
          </p:nvPr>
        </p:nvSpPr>
        <p:spPr>
          <a:xfrm>
            <a:off x="442913" y="2103438"/>
            <a:ext cx="2556000" cy="406876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p:txBody>
      </p:sp>
      <p:sp>
        <p:nvSpPr>
          <p:cNvPr id="4" name="Content Placeholder 3"/>
          <p:cNvSpPr>
            <a:spLocks noGrp="1"/>
          </p:cNvSpPr>
          <p:nvPr>
            <p:ph sz="half" idx="2"/>
          </p:nvPr>
        </p:nvSpPr>
        <p:spPr>
          <a:xfrm>
            <a:off x="3360613" y="2103438"/>
            <a:ext cx="2556000" cy="406876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p:txBody>
      </p:sp>
      <p:sp>
        <p:nvSpPr>
          <p:cNvPr id="6" name="Content Placeholder 4"/>
          <p:cNvSpPr>
            <a:spLocks noGrp="1"/>
          </p:cNvSpPr>
          <p:nvPr>
            <p:ph sz="half" idx="13"/>
          </p:nvPr>
        </p:nvSpPr>
        <p:spPr>
          <a:xfrm>
            <a:off x="6275388" y="2103438"/>
            <a:ext cx="2556000" cy="406876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p:txBody>
      </p:sp>
      <p:sp>
        <p:nvSpPr>
          <p:cNvPr id="7" name="Content Placeholder 5"/>
          <p:cNvSpPr>
            <a:spLocks noGrp="1"/>
          </p:cNvSpPr>
          <p:nvPr>
            <p:ph sz="half" idx="14"/>
          </p:nvPr>
        </p:nvSpPr>
        <p:spPr>
          <a:xfrm>
            <a:off x="9190163" y="2103438"/>
            <a:ext cx="2556000" cy="406876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p:txBody>
      </p:sp>
      <p:sp>
        <p:nvSpPr>
          <p:cNvPr id="2" name="Date Placeholder 1">
            <a:extLst>
              <a:ext uri="{FF2B5EF4-FFF2-40B4-BE49-F238E27FC236}">
                <a16:creationId xmlns:a16="http://schemas.microsoft.com/office/drawing/2014/main" id="{2C273216-E245-49CA-AC62-2CAF9AC9D4B0}"/>
              </a:ext>
            </a:extLst>
          </p:cNvPr>
          <p:cNvSpPr>
            <a:spLocks noGrp="1"/>
          </p:cNvSpPr>
          <p:nvPr>
            <p:ph type="dt" sz="half" idx="15"/>
          </p:nvPr>
        </p:nvSpPr>
        <p:spPr>
          <a:xfrm>
            <a:off x="9984296" y="6355080"/>
            <a:ext cx="1764792" cy="137160"/>
          </a:xfrm>
          <a:prstGeom prst="rect">
            <a:avLst/>
          </a:prstGeom>
        </p:spPr>
        <p:txBody>
          <a:bodyPr vert="horz" lIns="0" tIns="0" rIns="0" bIns="0" rtlCol="0" anchor="b" anchorCtr="0"/>
          <a:lstStyle>
            <a:lvl1pPr algn="r">
              <a:defRPr lang="en-GB" smtClean="0"/>
            </a:lvl1pPr>
          </a:lstStyle>
          <a:p>
            <a:r>
              <a:rPr lang="en-US"/>
              <a:t>May 2023</a:t>
            </a:r>
            <a:endParaRPr lang="en-GB"/>
          </a:p>
        </p:txBody>
      </p:sp>
      <p:sp>
        <p:nvSpPr>
          <p:cNvPr id="5" name="Footer Placeholder 4">
            <a:extLst>
              <a:ext uri="{FF2B5EF4-FFF2-40B4-BE49-F238E27FC236}">
                <a16:creationId xmlns:a16="http://schemas.microsoft.com/office/drawing/2014/main" id="{F02B508F-1B74-492D-B24A-D5BC346DF55B}"/>
              </a:ext>
            </a:extLst>
          </p:cNvPr>
          <p:cNvSpPr>
            <a:spLocks noGrp="1"/>
          </p:cNvSpPr>
          <p:nvPr>
            <p:ph type="ftr" sz="quarter" idx="16"/>
          </p:nvPr>
        </p:nvSpPr>
        <p:spPr>
          <a:xfrm>
            <a:off x="442912" y="6355080"/>
            <a:ext cx="5473701" cy="137160"/>
          </a:xfrm>
          <a:prstGeom prst="rect">
            <a:avLst/>
          </a:prstGeom>
        </p:spPr>
        <p:txBody>
          <a:bodyPr vert="horz" lIns="0" tIns="0" rIns="0" bIns="0" rtlCol="0" anchor="b" anchorCtr="0"/>
          <a:lstStyle>
            <a:lvl1pPr algn="l">
              <a:defRPr lang="en-GB"/>
            </a:lvl1pPr>
          </a:lstStyle>
          <a:p>
            <a:r>
              <a:rPr lang="en-US"/>
              <a:t>BentallGreenOak PwC Luxembourg - TP training</a:t>
            </a:r>
            <a:endParaRPr lang="en-GB"/>
          </a:p>
        </p:txBody>
      </p:sp>
      <p:sp>
        <p:nvSpPr>
          <p:cNvPr id="8" name="Slide Number Placeholder 7">
            <a:extLst>
              <a:ext uri="{FF2B5EF4-FFF2-40B4-BE49-F238E27FC236}">
                <a16:creationId xmlns:a16="http://schemas.microsoft.com/office/drawing/2014/main" id="{6BE11E67-0C38-4844-8705-908F21DE462A}"/>
              </a:ext>
            </a:extLst>
          </p:cNvPr>
          <p:cNvSpPr>
            <a:spLocks noGrp="1"/>
          </p:cNvSpPr>
          <p:nvPr>
            <p:ph type="sldNum" sz="quarter" idx="17"/>
          </p:nvPr>
        </p:nvSpPr>
        <p:spPr>
          <a:xfrm>
            <a:off x="9984296" y="6492240"/>
            <a:ext cx="1764792" cy="137160"/>
          </a:xfrm>
          <a:prstGeom prst="rect">
            <a:avLst/>
          </a:prstGeom>
        </p:spPr>
        <p:txBody>
          <a:bodyPr vert="horz" lIns="0" tIns="0" rIns="0" bIns="0" rtlCol="0" anchor="b" anchorCtr="0">
            <a:noAutofit/>
          </a:bodyPr>
          <a:lstStyle>
            <a:lvl1pPr algn="r">
              <a:defRPr lang="en-GB" smtClean="0"/>
            </a:lvl1pPr>
          </a:lstStyle>
          <a:p>
            <a:fld id="{C39D4890-93EB-41C2-B8B8-66E3E82F30AB}" type="slidenum">
              <a:rPr lang="en-GB" smtClean="0"/>
              <a:pPr/>
              <a:t>‹#›</a:t>
            </a:fld>
            <a:endParaRPr lang="en-GB"/>
          </a:p>
        </p:txBody>
      </p:sp>
    </p:spTree>
    <p:extLst>
      <p:ext uri="{BB962C8B-B14F-4D97-AF65-F5344CB8AC3E}">
        <p14:creationId xmlns:p14="http://schemas.microsoft.com/office/powerpoint/2010/main" val="2873091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0161467A-7063-86D7-24E8-072DC8FE58E7}"/>
              </a:ext>
            </a:extLst>
          </p:cNvPr>
          <p:cNvSpPr>
            <a:spLocks noGrp="1"/>
          </p:cNvSpPr>
          <p:nvPr>
            <p:ph type="title"/>
          </p:nvPr>
        </p:nvSpPr>
        <p:spPr>
          <a:xfrm>
            <a:off x="397666" y="402336"/>
            <a:ext cx="11403809" cy="946148"/>
          </a:xfrm>
          <a:prstGeom prst="rect">
            <a:avLst/>
          </a:prstGeom>
        </p:spPr>
        <p:txBody>
          <a:bodyPr vert="horz" lIns="0" tIns="0" rIns="0" bIns="0" rtlCol="0" anchor="t" anchorCtr="0">
            <a:noAutofit/>
          </a:bodyPr>
          <a:lstStyle/>
          <a:p>
            <a:r>
              <a:rPr lang="en-US"/>
              <a:t>Click to edit Master title style</a:t>
            </a:r>
          </a:p>
        </p:txBody>
      </p:sp>
      <p:sp>
        <p:nvSpPr>
          <p:cNvPr id="10" name="Content Placeholder 2">
            <a:extLst>
              <a:ext uri="{FF2B5EF4-FFF2-40B4-BE49-F238E27FC236}">
                <a16:creationId xmlns:a16="http://schemas.microsoft.com/office/drawing/2014/main" id="{A861B7B6-46DE-D3F1-62FD-E7B058FA4F47}"/>
              </a:ext>
            </a:extLst>
          </p:cNvPr>
          <p:cNvSpPr>
            <a:spLocks noGrp="1"/>
          </p:cNvSpPr>
          <p:nvPr>
            <p:ph idx="1"/>
          </p:nvPr>
        </p:nvSpPr>
        <p:spPr>
          <a:xfrm>
            <a:off x="412905" y="1946276"/>
            <a:ext cx="4673445" cy="3992562"/>
          </a:xfrm>
        </p:spPr>
        <p:txBody>
          <a:bodyPr/>
          <a:lstStyle>
            <a:lvl1pPr>
              <a:spcAft>
                <a:spcPts val="1200"/>
              </a:spcAft>
              <a:defRPr sz="1500"/>
            </a:lvl1pPr>
            <a:lvl2pPr>
              <a:defRPr sz="1200">
                <a:latin typeface="+mj-lt"/>
              </a:defRPr>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F42546D2-619E-D256-A62A-62019DAA4778}"/>
              </a:ext>
            </a:extLst>
          </p:cNvPr>
          <p:cNvSpPr>
            <a:spLocks noGrp="1"/>
          </p:cNvSpPr>
          <p:nvPr>
            <p:ph idx="10"/>
          </p:nvPr>
        </p:nvSpPr>
        <p:spPr>
          <a:xfrm>
            <a:off x="6166005" y="1946276"/>
            <a:ext cx="4673445" cy="3992562"/>
          </a:xfrm>
        </p:spPr>
        <p:txBody>
          <a:bodyPr/>
          <a:lstStyle>
            <a:lvl1pPr>
              <a:spcAft>
                <a:spcPts val="1200"/>
              </a:spcAft>
              <a:defRPr sz="1500"/>
            </a:lvl1pPr>
            <a:lvl2pPr>
              <a:defRPr sz="1200">
                <a:latin typeface="+mj-lt"/>
              </a:defRPr>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FB51044C-932D-8FC3-B3AB-1F32819D3877}"/>
              </a:ext>
            </a:extLst>
          </p:cNvPr>
          <p:cNvSpPr>
            <a:spLocks noGrp="1"/>
          </p:cNvSpPr>
          <p:nvPr>
            <p:ph type="ftr" sz="quarter" idx="3"/>
          </p:nvPr>
        </p:nvSpPr>
        <p:spPr>
          <a:xfrm>
            <a:off x="1066800" y="6497441"/>
            <a:ext cx="8814816" cy="161583"/>
          </a:xfrm>
          <a:prstGeom prst="rect">
            <a:avLst/>
          </a:prstGeom>
        </p:spPr>
        <p:txBody>
          <a:bodyPr vert="horz" wrap="square" lIns="0" tIns="0" rIns="0" bIns="0" rtlCol="0" anchor="b" anchorCtr="0">
            <a:spAutoFit/>
          </a:bodyPr>
          <a:lstStyle>
            <a:lvl1pPr algn="l">
              <a:defRPr sz="1050" b="0">
                <a:solidFill>
                  <a:sysClr val="windowText" lastClr="000000"/>
                </a:solidFill>
                <a:latin typeface="+mn-lt"/>
                <a:cs typeface="Arial" panose="020B0604020202020204" pitchFamily="34" charset="0"/>
              </a:defRPr>
            </a:lvl1pPr>
          </a:lstStyle>
          <a:p>
            <a:r>
              <a:rPr lang="en-US"/>
              <a:t>Transfer Pricing</a:t>
            </a:r>
          </a:p>
        </p:txBody>
      </p:sp>
      <p:sp>
        <p:nvSpPr>
          <p:cNvPr id="5" name="Slide Number Placeholder 13">
            <a:extLst>
              <a:ext uri="{FF2B5EF4-FFF2-40B4-BE49-F238E27FC236}">
                <a16:creationId xmlns:a16="http://schemas.microsoft.com/office/drawing/2014/main" id="{A24DD9E3-0BCC-FF96-2B5A-1C600C721A91}"/>
              </a:ext>
            </a:extLst>
          </p:cNvPr>
          <p:cNvSpPr>
            <a:spLocks noGrp="1"/>
          </p:cNvSpPr>
          <p:nvPr>
            <p:ph type="sldNum" sz="quarter" idx="4"/>
          </p:nvPr>
        </p:nvSpPr>
        <p:spPr>
          <a:xfrm>
            <a:off x="11503818" y="6501384"/>
            <a:ext cx="298209" cy="161583"/>
          </a:xfrm>
          <a:prstGeom prst="rect">
            <a:avLst/>
          </a:prstGeom>
        </p:spPr>
        <p:txBody>
          <a:bodyPr vert="horz" wrap="square" lIns="0" tIns="0" rIns="0" bIns="0" rtlCol="0" anchor="b" anchorCtr="0">
            <a:spAutoFit/>
          </a:bodyPr>
          <a:lstStyle>
            <a:lvl1pPr algn="r">
              <a:defRPr sz="1050">
                <a:solidFill>
                  <a:schemeClr val="tx1"/>
                </a:solidFill>
                <a:latin typeface="+mn-lt"/>
                <a:cs typeface="Arial" panose="020B0604020202020204" pitchFamily="34" charset="0"/>
              </a:defRPr>
            </a:lvl1pPr>
          </a:lstStyle>
          <a:p>
            <a:fld id="{3E6AC032-1535-134B-A583-D5E1DDD0D167}" type="slidenum">
              <a:rPr lang="en-US" smtClean="0"/>
              <a:pPr/>
              <a:t>‹#›</a:t>
            </a:fld>
            <a:endParaRPr lang="en-US"/>
          </a:p>
        </p:txBody>
      </p:sp>
    </p:spTree>
    <p:extLst>
      <p:ext uri="{BB962C8B-B14F-4D97-AF65-F5344CB8AC3E}">
        <p14:creationId xmlns:p14="http://schemas.microsoft.com/office/powerpoint/2010/main" val="206438452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8C4C564F-54DF-8C5F-8208-487AC945D740}"/>
              </a:ext>
            </a:extLst>
          </p:cNvPr>
          <p:cNvPicPr/>
          <p:nvPr userDrawn="1"/>
        </p:nvPicPr>
        <p:blipFill>
          <a:blip r:embed="rId2" cstate="print">
            <a:extLst>
              <a:ext uri="{28A0092B-C50C-407E-A947-70E740481C1C}">
                <a14:useLocalDpi xmlns:a14="http://schemas.microsoft.com/office/drawing/2010/main"/>
              </a:ext>
            </a:extLst>
          </a:blip>
          <a:srcRect/>
          <a:stretch/>
        </p:blipFill>
        <p:spPr>
          <a:xfrm>
            <a:off x="3049" y="1715"/>
            <a:ext cx="12188951" cy="6856285"/>
          </a:xfrm>
          <a:prstGeom prst="rect">
            <a:avLst/>
          </a:prstGeom>
        </p:spPr>
      </p:pic>
      <p:sp>
        <p:nvSpPr>
          <p:cNvPr id="2" name="Title 1">
            <a:extLst>
              <a:ext uri="{FF2B5EF4-FFF2-40B4-BE49-F238E27FC236}">
                <a16:creationId xmlns:a16="http://schemas.microsoft.com/office/drawing/2014/main" id="{5AEF2F32-23D2-85EF-3071-5C6939DCE4A4}"/>
              </a:ext>
            </a:extLst>
          </p:cNvPr>
          <p:cNvSpPr>
            <a:spLocks noGrp="1"/>
          </p:cNvSpPr>
          <p:nvPr>
            <p:ph type="ctrTitle"/>
          </p:nvPr>
        </p:nvSpPr>
        <p:spPr>
          <a:xfrm>
            <a:off x="401904" y="1963495"/>
            <a:ext cx="5664555" cy="1828800"/>
          </a:xfrm>
        </p:spPr>
        <p:txBody>
          <a:bodyPr anchor="t" anchorCtr="0"/>
          <a:lstStyle>
            <a:lvl1pPr algn="l">
              <a:lnSpc>
                <a:spcPct val="80000"/>
              </a:lnSpc>
              <a:spcBef>
                <a:spcPts val="1400"/>
              </a:spcBef>
              <a:defRPr sz="4800" b="0"/>
            </a:lvl1pPr>
          </a:lstStyle>
          <a:p>
            <a:r>
              <a:rPr lang="en-US"/>
              <a:t>Click to edit Master title style</a:t>
            </a:r>
          </a:p>
        </p:txBody>
      </p:sp>
      <p:sp>
        <p:nvSpPr>
          <p:cNvPr id="5" name="Subtitle 2">
            <a:extLst>
              <a:ext uri="{FF2B5EF4-FFF2-40B4-BE49-F238E27FC236}">
                <a16:creationId xmlns:a16="http://schemas.microsoft.com/office/drawing/2014/main" id="{98AB6ED3-C5F6-877C-DAED-BEF7F304594B}"/>
              </a:ext>
            </a:extLst>
          </p:cNvPr>
          <p:cNvSpPr>
            <a:spLocks noGrp="1"/>
          </p:cNvSpPr>
          <p:nvPr>
            <p:ph type="subTitle" idx="1" hasCustomPrompt="1"/>
          </p:nvPr>
        </p:nvSpPr>
        <p:spPr>
          <a:xfrm>
            <a:off x="401903" y="6054487"/>
            <a:ext cx="4684447" cy="453228"/>
          </a:xfrm>
        </p:spPr>
        <p:txBody>
          <a:bodyPr/>
          <a:lstStyle>
            <a:lvl1pPr marL="0" indent="0" algn="l">
              <a:lnSpc>
                <a:spcPct val="100000"/>
              </a:lnSpc>
              <a:spcBef>
                <a:spcPts val="100"/>
              </a:spcBef>
              <a:spcAft>
                <a:spcPts val="0"/>
              </a:spcAft>
              <a:buNone/>
              <a:defRPr sz="1400" b="0"/>
            </a:lvl1pPr>
            <a:lvl2pPr marL="0" indent="0" algn="l">
              <a:lnSpc>
                <a:spcPct val="100000"/>
              </a:lnSpc>
              <a:spcBef>
                <a:spcPts val="100"/>
              </a:spcBef>
              <a:buNone/>
              <a:defRPr sz="1400" b="1">
                <a:latin typeface="+mn-lt"/>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4" name="Graphic 13">
            <a:extLst>
              <a:ext uri="{FF2B5EF4-FFF2-40B4-BE49-F238E27FC236}">
                <a16:creationId xmlns:a16="http://schemas.microsoft.com/office/drawing/2014/main" id="{FB11A3AB-4A69-E082-016E-71E3453713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3391" y="383381"/>
            <a:ext cx="1064007" cy="517902"/>
          </a:xfrm>
          <a:prstGeom prst="rect">
            <a:avLst/>
          </a:prstGeom>
        </p:spPr>
      </p:pic>
    </p:spTree>
    <p:extLst>
      <p:ext uri="{BB962C8B-B14F-4D97-AF65-F5344CB8AC3E}">
        <p14:creationId xmlns:p14="http://schemas.microsoft.com/office/powerpoint/2010/main" val="1835481410"/>
      </p:ext>
    </p:extLst>
  </p:cSld>
  <p:clrMapOvr>
    <a:masterClrMapping/>
  </p:clrMapOvr>
  <p:extLst>
    <p:ext uri="{DCECCB84-F9BA-43D5-87BE-67443E8EF086}">
      <p15:sldGuideLst xmlns:p15="http://schemas.microsoft.com/office/powerpoint/2012/main">
        <p15:guide id="9"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0FCB0834-B748-0F65-C02A-23EC83C03DC2}"/>
              </a:ext>
            </a:extLst>
          </p:cNvPr>
          <p:cNvSpPr>
            <a:spLocks noGrp="1"/>
          </p:cNvSpPr>
          <p:nvPr>
            <p:ph type="title"/>
          </p:nvPr>
        </p:nvSpPr>
        <p:spPr>
          <a:xfrm>
            <a:off x="397666" y="402336"/>
            <a:ext cx="6606383" cy="1295399"/>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E87E41F5-DD37-DB45-FC81-6078FAA35748}"/>
              </a:ext>
            </a:extLst>
          </p:cNvPr>
          <p:cNvSpPr>
            <a:spLocks noGrp="1"/>
          </p:cNvSpPr>
          <p:nvPr>
            <p:ph idx="1"/>
          </p:nvPr>
        </p:nvSpPr>
        <p:spPr>
          <a:xfrm>
            <a:off x="397665" y="1946276"/>
            <a:ext cx="6606383" cy="4000502"/>
          </a:xfrm>
        </p:spPr>
        <p:txBody>
          <a:bodyPr/>
          <a:lstStyle>
            <a:lvl1pPr>
              <a:spcAft>
                <a:spcPts val="1200"/>
              </a:spcAft>
              <a:defRPr sz="1500"/>
            </a:lvl1pPr>
            <a:lvl2pPr>
              <a:defRPr sz="1200">
                <a:latin typeface="+mj-lt"/>
              </a:defRPr>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4C6EFB28-C390-D7A6-7D24-D312EAB54677}"/>
              </a:ext>
            </a:extLst>
          </p:cNvPr>
          <p:cNvSpPr>
            <a:spLocks noGrp="1"/>
          </p:cNvSpPr>
          <p:nvPr>
            <p:ph type="ftr" sz="quarter" idx="3"/>
          </p:nvPr>
        </p:nvSpPr>
        <p:spPr>
          <a:xfrm>
            <a:off x="1066800" y="6497441"/>
            <a:ext cx="8814816" cy="161583"/>
          </a:xfrm>
          <a:prstGeom prst="rect">
            <a:avLst/>
          </a:prstGeom>
        </p:spPr>
        <p:txBody>
          <a:bodyPr vert="horz" wrap="square" lIns="0" tIns="0" rIns="0" bIns="0" rtlCol="0" anchor="b" anchorCtr="0">
            <a:spAutoFit/>
          </a:bodyPr>
          <a:lstStyle>
            <a:lvl1pPr algn="l">
              <a:defRPr sz="1050" b="0">
                <a:solidFill>
                  <a:sysClr val="windowText" lastClr="000000"/>
                </a:solidFill>
                <a:latin typeface="+mn-lt"/>
                <a:cs typeface="Arial" panose="020B0604020202020204" pitchFamily="34" charset="0"/>
              </a:defRPr>
            </a:lvl1pPr>
          </a:lstStyle>
          <a:p>
            <a:r>
              <a:rPr lang="en-US"/>
              <a:t>Transfer Pricing</a:t>
            </a:r>
          </a:p>
        </p:txBody>
      </p:sp>
      <p:sp>
        <p:nvSpPr>
          <p:cNvPr id="6" name="Slide Number Placeholder 13">
            <a:extLst>
              <a:ext uri="{FF2B5EF4-FFF2-40B4-BE49-F238E27FC236}">
                <a16:creationId xmlns:a16="http://schemas.microsoft.com/office/drawing/2014/main" id="{B0DF1CAE-AD0F-3704-E516-EFF052A2880B}"/>
              </a:ext>
            </a:extLst>
          </p:cNvPr>
          <p:cNvSpPr>
            <a:spLocks noGrp="1"/>
          </p:cNvSpPr>
          <p:nvPr>
            <p:ph type="sldNum" sz="quarter" idx="4"/>
          </p:nvPr>
        </p:nvSpPr>
        <p:spPr>
          <a:xfrm>
            <a:off x="11503818" y="6501384"/>
            <a:ext cx="298209" cy="161583"/>
          </a:xfrm>
          <a:prstGeom prst="rect">
            <a:avLst/>
          </a:prstGeom>
        </p:spPr>
        <p:txBody>
          <a:bodyPr vert="horz" wrap="square" lIns="0" tIns="0" rIns="0" bIns="0" rtlCol="0" anchor="b" anchorCtr="0">
            <a:spAutoFit/>
          </a:bodyPr>
          <a:lstStyle>
            <a:lvl1pPr algn="r">
              <a:defRPr sz="1050">
                <a:solidFill>
                  <a:schemeClr val="tx1"/>
                </a:solidFill>
                <a:latin typeface="+mn-lt"/>
                <a:cs typeface="Arial" panose="020B0604020202020204" pitchFamily="34" charset="0"/>
              </a:defRPr>
            </a:lvl1pPr>
          </a:lstStyle>
          <a:p>
            <a:fld id="{3E6AC032-1535-134B-A583-D5E1DDD0D167}" type="slidenum">
              <a:rPr lang="en-US" smtClean="0"/>
              <a:pPr/>
              <a:t>‹#›</a:t>
            </a:fld>
            <a:endParaRPr lang="en-US"/>
          </a:p>
        </p:txBody>
      </p:sp>
    </p:spTree>
    <p:extLst>
      <p:ext uri="{BB962C8B-B14F-4D97-AF65-F5344CB8AC3E}">
        <p14:creationId xmlns:p14="http://schemas.microsoft.com/office/powerpoint/2010/main" val="165146796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9" name="Rectangle 8"/>
          <p:cNvSpPr/>
          <p:nvPr/>
        </p:nvSpPr>
        <p:spPr bwMode="hidden">
          <a:xfrm>
            <a:off x="0" y="0"/>
            <a:ext cx="8096250" cy="3429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bwMode="hidden">
          <a:xfrm>
            <a:off x="0" y="3429000"/>
            <a:ext cx="8096250" cy="1143000"/>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bwMode="hidden">
          <a:xfrm>
            <a:off x="8096250" y="0"/>
            <a:ext cx="4095750" cy="34290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hasCustomPrompt="1"/>
          </p:nvPr>
        </p:nvSpPr>
        <p:spPr>
          <a:xfrm>
            <a:off x="442912" y="428625"/>
            <a:ext cx="7418388" cy="2428874"/>
          </a:xfrm>
        </p:spPr>
        <p:txBody>
          <a:bodyPr anchor="b" anchorCtr="0"/>
          <a:lstStyle>
            <a:lvl1pPr algn="l">
              <a:lnSpc>
                <a:spcPct val="85000"/>
              </a:lnSpc>
              <a:defRPr sz="6000">
                <a:solidFill>
                  <a:schemeClr val="bg1"/>
                </a:solidFill>
              </a:defRPr>
            </a:lvl1pPr>
          </a:lstStyle>
          <a:p>
            <a:r>
              <a:rPr lang="en-GB" dirty="0"/>
              <a:t>[Presentation title]</a:t>
            </a:r>
          </a:p>
        </p:txBody>
      </p:sp>
      <p:sp>
        <p:nvSpPr>
          <p:cNvPr id="3" name="Subtitle 2"/>
          <p:cNvSpPr>
            <a:spLocks noGrp="1"/>
          </p:cNvSpPr>
          <p:nvPr>
            <p:ph type="subTitle" idx="1" hasCustomPrompt="1"/>
          </p:nvPr>
        </p:nvSpPr>
        <p:spPr>
          <a:xfrm>
            <a:off x="442914" y="3749040"/>
            <a:ext cx="5473700" cy="59436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[Client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Tree>
    <p:extLst>
      <p:ext uri="{BB962C8B-B14F-4D97-AF65-F5344CB8AC3E}">
        <p14:creationId xmlns:p14="http://schemas.microsoft.com/office/powerpoint/2010/main" val="4293231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hidden">
          <a:xfrm>
            <a:off x="6096000" y="0"/>
            <a:ext cx="6095999"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9" name="Rectangle 8"/>
          <p:cNvSpPr/>
          <p:nvPr/>
        </p:nvSpPr>
        <p:spPr bwMode="hidden">
          <a:xfrm>
            <a:off x="0" y="0"/>
            <a:ext cx="6096000" cy="3429000"/>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bwMode="hidden">
          <a:xfrm>
            <a:off x="0" y="3429000"/>
            <a:ext cx="6096000" cy="1143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hasCustomPrompt="1"/>
          </p:nvPr>
        </p:nvSpPr>
        <p:spPr>
          <a:xfrm>
            <a:off x="442913" y="428625"/>
            <a:ext cx="5473700" cy="2055496"/>
          </a:xfrm>
        </p:spPr>
        <p:txBody>
          <a:bodyPr anchor="b" anchorCtr="0">
            <a:normAutofit/>
          </a:bodyPr>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p:ph type="subTitle" idx="1" hasCustomPrompt="1"/>
          </p:nvPr>
        </p:nvSpPr>
        <p:spPr>
          <a:xfrm>
            <a:off x="442913" y="3749040"/>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Tree>
    <p:extLst>
      <p:ext uri="{BB962C8B-B14F-4D97-AF65-F5344CB8AC3E}">
        <p14:creationId xmlns:p14="http://schemas.microsoft.com/office/powerpoint/2010/main" val="20239677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1 Grey">
    <p:spTree>
      <p:nvGrpSpPr>
        <p:cNvPr id="1" name=""/>
        <p:cNvGrpSpPr/>
        <p:nvPr/>
      </p:nvGrpSpPr>
      <p:grpSpPr>
        <a:xfrm>
          <a:off x="0" y="0"/>
          <a:ext cx="0" cy="0"/>
          <a:chOff x="0" y="0"/>
          <a:chExt cx="0" cy="0"/>
        </a:xfrm>
      </p:grpSpPr>
      <p:sp>
        <p:nvSpPr>
          <p:cNvPr id="9" name="Rectangle 8"/>
          <p:cNvSpPr/>
          <p:nvPr/>
        </p:nvSpPr>
        <p:spPr bwMode="hidden">
          <a:xfrm>
            <a:off x="0" y="0"/>
            <a:ext cx="8096250" cy="342900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p>
        </p:txBody>
      </p:sp>
      <p:sp>
        <p:nvSpPr>
          <p:cNvPr id="10" name="Rectangle 9"/>
          <p:cNvSpPr/>
          <p:nvPr/>
        </p:nvSpPr>
        <p:spPr bwMode="hidden">
          <a:xfrm>
            <a:off x="0" y="3429000"/>
            <a:ext cx="8096250" cy="1143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p>
        </p:txBody>
      </p:sp>
      <p:sp>
        <p:nvSpPr>
          <p:cNvPr id="11" name="Rectangle 10"/>
          <p:cNvSpPr/>
          <p:nvPr/>
        </p:nvSpPr>
        <p:spPr bwMode="hidden">
          <a:xfrm>
            <a:off x="8096250" y="0"/>
            <a:ext cx="4095750" cy="34290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p>
        </p:txBody>
      </p:sp>
      <p:sp>
        <p:nvSpPr>
          <p:cNvPr id="2" name="Title 1"/>
          <p:cNvSpPr>
            <a:spLocks noGrp="1"/>
          </p:cNvSpPr>
          <p:nvPr>
            <p:ph type="ctrTitle" hasCustomPrompt="1"/>
          </p:nvPr>
        </p:nvSpPr>
        <p:spPr>
          <a:xfrm>
            <a:off x="442912" y="428625"/>
            <a:ext cx="7418388" cy="2428874"/>
          </a:xfrm>
        </p:spPr>
        <p:txBody>
          <a:bodyPr anchor="b" anchorCtr="0"/>
          <a:lstStyle>
            <a:lvl1pPr algn="l">
              <a:lnSpc>
                <a:spcPct val="85000"/>
              </a:lnSpc>
              <a:defRPr sz="6000">
                <a:solidFill>
                  <a:schemeClr val="bg1"/>
                </a:solidFill>
              </a:defRPr>
            </a:lvl1pPr>
          </a:lstStyle>
          <a:p>
            <a:r>
              <a:rPr lang="en-GB" dirty="0"/>
              <a:t>[Training programme title]</a:t>
            </a:r>
          </a:p>
        </p:txBody>
      </p:sp>
      <p:sp>
        <p:nvSpPr>
          <p:cNvPr id="3" name="Subtitle 2"/>
          <p:cNvSpPr>
            <a:spLocks noGrp="1"/>
          </p:cNvSpPr>
          <p:nvPr>
            <p:ph type="subTitle" idx="1" hasCustomPrompt="1"/>
          </p:nvPr>
        </p:nvSpPr>
        <p:spPr>
          <a:xfrm>
            <a:off x="442914" y="3749040"/>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
        <p:nvSpPr>
          <p:cNvPr id="14" name="Subtitle 2"/>
          <p:cNvSpPr txBox="1">
            <a:spLocks/>
          </p:cNvSpPr>
          <p:nvPr userDrawn="1"/>
        </p:nvSpPr>
        <p:spPr>
          <a:xfrm>
            <a:off x="9069606" y="3686542"/>
            <a:ext cx="2154864" cy="5415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6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6pPr>
            <a:lvl7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7pPr>
            <a:lvl8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9pPr>
          </a:lstStyle>
          <a:p>
            <a:r>
              <a:rPr lang="en-GB" sz="3600" dirty="0">
                <a:solidFill>
                  <a:schemeClr val="tx1"/>
                </a:solidFill>
              </a:rPr>
              <a:t>Draft Offer</a:t>
            </a:r>
          </a:p>
        </p:txBody>
      </p:sp>
    </p:spTree>
    <p:extLst>
      <p:ext uri="{BB962C8B-B14F-4D97-AF65-F5344CB8AC3E}">
        <p14:creationId xmlns:p14="http://schemas.microsoft.com/office/powerpoint/2010/main" val="28887686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1 Dark Grey">
    <p:spTree>
      <p:nvGrpSpPr>
        <p:cNvPr id="1" name=""/>
        <p:cNvGrpSpPr/>
        <p:nvPr/>
      </p:nvGrpSpPr>
      <p:grpSpPr>
        <a:xfrm>
          <a:off x="0" y="0"/>
          <a:ext cx="0" cy="0"/>
          <a:chOff x="0" y="0"/>
          <a:chExt cx="0" cy="0"/>
        </a:xfrm>
      </p:grpSpPr>
      <p:sp>
        <p:nvSpPr>
          <p:cNvPr id="9" name="Rectangle 8"/>
          <p:cNvSpPr/>
          <p:nvPr/>
        </p:nvSpPr>
        <p:spPr bwMode="hidden">
          <a:xfrm>
            <a:off x="0" y="0"/>
            <a:ext cx="8096250" cy="3429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p>
        </p:txBody>
      </p:sp>
      <p:sp>
        <p:nvSpPr>
          <p:cNvPr id="10" name="Rectangle 9"/>
          <p:cNvSpPr/>
          <p:nvPr/>
        </p:nvSpPr>
        <p:spPr bwMode="hidden">
          <a:xfrm>
            <a:off x="0" y="3429000"/>
            <a:ext cx="8096250" cy="114300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solidFill>
                <a:schemeClr val="accent6"/>
              </a:solidFill>
            </a:endParaRPr>
          </a:p>
        </p:txBody>
      </p:sp>
      <p:sp>
        <p:nvSpPr>
          <p:cNvPr id="11" name="Rectangle 10"/>
          <p:cNvSpPr/>
          <p:nvPr/>
        </p:nvSpPr>
        <p:spPr bwMode="hidden">
          <a:xfrm>
            <a:off x="8096250" y="0"/>
            <a:ext cx="4095750" cy="34290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p>
        </p:txBody>
      </p:sp>
      <p:sp>
        <p:nvSpPr>
          <p:cNvPr id="2" name="Title 1"/>
          <p:cNvSpPr>
            <a:spLocks noGrp="1"/>
          </p:cNvSpPr>
          <p:nvPr>
            <p:ph type="ctrTitle" hasCustomPrompt="1"/>
          </p:nvPr>
        </p:nvSpPr>
        <p:spPr>
          <a:xfrm>
            <a:off x="442912" y="428625"/>
            <a:ext cx="7418388" cy="2428874"/>
          </a:xfrm>
        </p:spPr>
        <p:txBody>
          <a:bodyPr anchor="b" anchorCtr="0"/>
          <a:lstStyle>
            <a:lvl1pPr algn="l">
              <a:lnSpc>
                <a:spcPct val="85000"/>
              </a:lnSpc>
              <a:defRPr sz="6000">
                <a:solidFill>
                  <a:schemeClr val="bg1"/>
                </a:solidFill>
              </a:defRPr>
            </a:lvl1pPr>
          </a:lstStyle>
          <a:p>
            <a:r>
              <a:rPr lang="en-GB" dirty="0"/>
              <a:t>[Training programme title]</a:t>
            </a:r>
          </a:p>
        </p:txBody>
      </p:sp>
      <p:sp>
        <p:nvSpPr>
          <p:cNvPr id="3" name="Subtitle 2"/>
          <p:cNvSpPr>
            <a:spLocks noGrp="1"/>
          </p:cNvSpPr>
          <p:nvPr>
            <p:ph type="subTitle" idx="1" hasCustomPrompt="1"/>
          </p:nvPr>
        </p:nvSpPr>
        <p:spPr>
          <a:xfrm>
            <a:off x="442914" y="3749040"/>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
        <p:nvSpPr>
          <p:cNvPr id="14" name="Subtitle 2"/>
          <p:cNvSpPr txBox="1">
            <a:spLocks/>
          </p:cNvSpPr>
          <p:nvPr userDrawn="1"/>
        </p:nvSpPr>
        <p:spPr>
          <a:xfrm>
            <a:off x="9069606" y="3686542"/>
            <a:ext cx="2154864" cy="5415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6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6pPr>
            <a:lvl7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7pPr>
            <a:lvl8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bg1"/>
                </a:solidFill>
                <a:latin typeface="+mn-lt"/>
                <a:ea typeface="+mn-ea"/>
                <a:cs typeface="+mn-cs"/>
              </a:defRPr>
            </a:lvl9pPr>
          </a:lstStyle>
          <a:p>
            <a:r>
              <a:rPr lang="en-GB" sz="3600" dirty="0">
                <a:solidFill>
                  <a:schemeClr val="tx1"/>
                </a:solidFill>
              </a:rPr>
              <a:t>Draft Offer</a:t>
            </a:r>
          </a:p>
        </p:txBody>
      </p:sp>
    </p:spTree>
    <p:extLst>
      <p:ext uri="{BB962C8B-B14F-4D97-AF65-F5344CB8AC3E}">
        <p14:creationId xmlns:p14="http://schemas.microsoft.com/office/powerpoint/2010/main" val="7297578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All Grey">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2" y="428625"/>
            <a:ext cx="7418388" cy="2428874"/>
          </a:xfrm>
        </p:spPr>
        <p:txBody>
          <a:bodyPr anchor="b" anchorCtr="0"/>
          <a:lstStyle>
            <a:lvl1pPr algn="l">
              <a:lnSpc>
                <a:spcPct val="85000"/>
              </a:lnSpc>
              <a:defRPr sz="6000">
                <a:solidFill>
                  <a:schemeClr val="bg1"/>
                </a:solidFill>
              </a:defRPr>
            </a:lvl1pPr>
          </a:lstStyle>
          <a:p>
            <a:r>
              <a:rPr lang="en-GB" dirty="0"/>
              <a:t>[Training programme title]</a:t>
            </a:r>
          </a:p>
        </p:txBody>
      </p:sp>
      <p:sp>
        <p:nvSpPr>
          <p:cNvPr id="3" name="Subtitle 2"/>
          <p:cNvSpPr>
            <a:spLocks noGrp="1"/>
          </p:cNvSpPr>
          <p:nvPr>
            <p:ph type="subTitle" idx="1" hasCustomPrompt="1"/>
          </p:nvPr>
        </p:nvSpPr>
        <p:spPr>
          <a:xfrm>
            <a:off x="442913" y="3438647"/>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37338404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103"/>
        <p:cNvGrpSpPr/>
        <p:nvPr/>
      </p:nvGrpSpPr>
      <p:grpSpPr>
        <a:xfrm>
          <a:off x="0" y="0"/>
          <a:ext cx="0" cy="0"/>
          <a:chOff x="0" y="0"/>
          <a:chExt cx="0" cy="0"/>
        </a:xfrm>
      </p:grpSpPr>
      <p:sp>
        <p:nvSpPr>
          <p:cNvPr id="104" name="Google Shape;104;p96"/>
          <p:cNvSpPr>
            <a:spLocks noGrp="1"/>
          </p:cNvSpPr>
          <p:nvPr>
            <p:ph type="pic" idx="2"/>
          </p:nvPr>
        </p:nvSpPr>
        <p:spPr>
          <a:xfrm>
            <a:off x="6096000" y="0"/>
            <a:ext cx="6096000" cy="4575812"/>
          </a:xfrm>
          <a:prstGeom prst="rect">
            <a:avLst/>
          </a:prstGeom>
          <a:solidFill>
            <a:srgbClr val="DEDEDE"/>
          </a:solidFill>
          <a:ln>
            <a:noFill/>
          </a:ln>
        </p:spPr>
      </p:sp>
      <p:sp>
        <p:nvSpPr>
          <p:cNvPr id="105" name="Google Shape;105;p96"/>
          <p:cNvSpPr/>
          <p:nvPr/>
        </p:nvSpPr>
        <p:spPr>
          <a:xfrm>
            <a:off x="0" y="0"/>
            <a:ext cx="6096000" cy="4575812"/>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06" name="Google Shape;106;p96"/>
          <p:cNvSpPr/>
          <p:nvPr/>
        </p:nvSpPr>
        <p:spPr>
          <a:xfrm>
            <a:off x="0" y="4575812"/>
            <a:ext cx="6096000" cy="2282188"/>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07" name="Google Shape;107;p96"/>
          <p:cNvSpPr txBox="1">
            <a:spLocks noGrp="1"/>
          </p:cNvSpPr>
          <p:nvPr>
            <p:ph type="ctrTitle"/>
          </p:nvPr>
        </p:nvSpPr>
        <p:spPr>
          <a:xfrm>
            <a:off x="442913" y="428625"/>
            <a:ext cx="5473700" cy="2066926"/>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5000"/>
              <a:buFont typeface="Georgia"/>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96"/>
          <p:cNvSpPr txBox="1">
            <a:spLocks noGrp="1"/>
          </p:cNvSpPr>
          <p:nvPr>
            <p:ph type="subTitle" idx="1"/>
          </p:nvPr>
        </p:nvSpPr>
        <p:spPr>
          <a:xfrm>
            <a:off x="442913" y="5101594"/>
            <a:ext cx="5473700" cy="594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09" name="Google Shape;109;p96"/>
          <p:cNvPicPr preferRelativeResize="0"/>
          <p:nvPr/>
        </p:nvPicPr>
        <p:blipFill rotWithShape="1">
          <a:blip r:embed="rId2">
            <a:alphaModFix/>
          </a:blip>
          <a:srcRect/>
          <a:stretch/>
        </p:blipFill>
        <p:spPr>
          <a:xfrm>
            <a:off x="8184932" y="5574929"/>
            <a:ext cx="3521771" cy="110720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All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2" y="428625"/>
            <a:ext cx="7418388" cy="2428874"/>
          </a:xfrm>
        </p:spPr>
        <p:txBody>
          <a:bodyPr anchor="b" anchorCtr="0"/>
          <a:lstStyle>
            <a:lvl1pPr algn="l">
              <a:lnSpc>
                <a:spcPct val="85000"/>
              </a:lnSpc>
              <a:defRPr sz="6000">
                <a:solidFill>
                  <a:schemeClr val="tx1"/>
                </a:solidFill>
              </a:defRPr>
            </a:lvl1pPr>
          </a:lstStyle>
          <a:p>
            <a:r>
              <a:rPr lang="en-GB" dirty="0"/>
              <a:t>[Training programme title]</a:t>
            </a:r>
          </a:p>
        </p:txBody>
      </p:sp>
      <p:sp>
        <p:nvSpPr>
          <p:cNvPr id="3" name="Subtitle 2"/>
          <p:cNvSpPr>
            <a:spLocks noGrp="1"/>
          </p:cNvSpPr>
          <p:nvPr>
            <p:ph type="subTitle" idx="1" hasCustomPrompt="1"/>
          </p:nvPr>
        </p:nvSpPr>
        <p:spPr>
          <a:xfrm>
            <a:off x="442913" y="3749040"/>
            <a:ext cx="5473700" cy="594360"/>
          </a:xfrm>
        </p:spPr>
        <p:txBody>
          <a:bodyPr/>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GB" dirty="0"/>
              <a:t>[Presentation subtitle]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912" y="5995732"/>
            <a:ext cx="1889000" cy="593882"/>
          </a:xfrm>
          <a:prstGeom prst="rect">
            <a:avLst/>
          </a:prstGeom>
        </p:spPr>
      </p:pic>
    </p:spTree>
    <p:extLst>
      <p:ext uri="{BB962C8B-B14F-4D97-AF65-F5344CB8AC3E}">
        <p14:creationId xmlns:p14="http://schemas.microsoft.com/office/powerpoint/2010/main" val="949880980"/>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6096000" y="0"/>
            <a:ext cx="6096000" cy="4575812"/>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9" name="Rectangle 8"/>
          <p:cNvSpPr/>
          <p:nvPr/>
        </p:nvSpPr>
        <p:spPr bwMode="hidden">
          <a:xfrm>
            <a:off x="0" y="0"/>
            <a:ext cx="6096000" cy="4575812"/>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bwMode="hidden">
          <a:xfrm>
            <a:off x="0" y="4575812"/>
            <a:ext cx="6096000" cy="2282188"/>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hasCustomPrompt="1"/>
          </p:nvPr>
        </p:nvSpPr>
        <p:spPr>
          <a:xfrm>
            <a:off x="442913" y="428625"/>
            <a:ext cx="5473700" cy="2066926"/>
          </a:xfrm>
        </p:spPr>
        <p:txBody>
          <a:bodyPr anchor="b" anchorCtr="0"/>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p:ph type="subTitle" idx="1" hasCustomPrompt="1"/>
          </p:nvPr>
        </p:nvSpPr>
        <p:spPr>
          <a:xfrm>
            <a:off x="442913" y="5101594"/>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184932" y="5574929"/>
            <a:ext cx="3521771" cy="1107208"/>
          </a:xfrm>
          <a:prstGeom prst="rect">
            <a:avLst/>
          </a:prstGeom>
        </p:spPr>
      </p:pic>
    </p:spTree>
    <p:extLst>
      <p:ext uri="{BB962C8B-B14F-4D97-AF65-F5344CB8AC3E}">
        <p14:creationId xmlns:p14="http://schemas.microsoft.com/office/powerpoint/2010/main" val="3689190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 Lines">
    <p:bg>
      <p:bgPr>
        <a:solidFill>
          <a:srgbClr val="DEDEDE"/>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0" y="0"/>
            <a:ext cx="12192000" cy="6858000"/>
          </a:xfrm>
          <a:solidFill>
            <a:srgbClr val="DEDEDE"/>
          </a:solidFill>
        </p:spPr>
        <p:txBody>
          <a:bodyPr tIns="91440"/>
          <a:lstStyle>
            <a:lvl1pPr algn="ctr">
              <a:defRPr sz="1200" b="0">
                <a:solidFill>
                  <a:schemeClr val="tx1"/>
                </a:solidFill>
              </a:defRPr>
            </a:lvl1pPr>
          </a:lstStyle>
          <a:p>
            <a:r>
              <a:rPr lang="en-GB" dirty="0"/>
              <a:t>Click icon to add picture</a:t>
            </a:r>
          </a:p>
        </p:txBody>
      </p:sp>
      <p:grpSp>
        <p:nvGrpSpPr>
          <p:cNvPr id="5" name="Group 4">
            <a:extLst>
              <a:ext uri="{FF2B5EF4-FFF2-40B4-BE49-F238E27FC236}">
                <a16:creationId xmlns:a16="http://schemas.microsoft.com/office/drawing/2014/main" id="{30AF71D2-4341-774D-95E6-2A6EC9FAB977}"/>
              </a:ext>
            </a:extLst>
          </p:cNvPr>
          <p:cNvGrpSpPr>
            <a:grpSpLocks noChangeAspect="1"/>
          </p:cNvGrpSpPr>
          <p:nvPr userDrawn="1"/>
        </p:nvGrpSpPr>
        <p:grpSpPr>
          <a:xfrm>
            <a:off x="0" y="0"/>
            <a:ext cx="12192000" cy="6858000"/>
            <a:chOff x="152400" y="152400"/>
            <a:chExt cx="12196763" cy="6862763"/>
          </a:xfrm>
        </p:grpSpPr>
        <p:sp>
          <p:nvSpPr>
            <p:cNvPr id="6" name="Freeform 5">
              <a:extLst>
                <a:ext uri="{FF2B5EF4-FFF2-40B4-BE49-F238E27FC236}">
                  <a16:creationId xmlns:a16="http://schemas.microsoft.com/office/drawing/2014/main" id="{EB6FF182-420C-CE44-A08A-9911616955D9}"/>
                </a:ext>
              </a:extLst>
            </p:cNvPr>
            <p:cNvSpPr>
              <a:spLocks noChangeAspect="1"/>
            </p:cNvSpPr>
            <p:nvPr/>
          </p:nvSpPr>
          <p:spPr bwMode="hidden">
            <a:xfrm>
              <a:off x="152400" y="3775075"/>
              <a:ext cx="9142413" cy="777875"/>
            </a:xfrm>
            <a:custGeom>
              <a:avLst/>
              <a:gdLst>
                <a:gd name="T0" fmla="*/ 0 w 7908"/>
                <a:gd name="T1" fmla="*/ 0 h 1632"/>
                <a:gd name="T2" fmla="*/ 0 w 7908"/>
                <a:gd name="T3" fmla="*/ 0 h 1632"/>
                <a:gd name="T4" fmla="*/ 7908 w 7908"/>
                <a:gd name="T5" fmla="*/ 0 h 1632"/>
                <a:gd name="T6" fmla="*/ 7908 w 7908"/>
                <a:gd name="T7" fmla="*/ 1632 h 1632"/>
                <a:gd name="T8" fmla="*/ 0 w 7908"/>
                <a:gd name="T9" fmla="*/ 1632 h 1632"/>
                <a:gd name="T10" fmla="*/ 0 w 7908"/>
                <a:gd name="T11" fmla="*/ 0 h 1632"/>
              </a:gdLst>
              <a:ahLst/>
              <a:cxnLst>
                <a:cxn ang="0">
                  <a:pos x="T0" y="T1"/>
                </a:cxn>
                <a:cxn ang="0">
                  <a:pos x="T2" y="T3"/>
                </a:cxn>
                <a:cxn ang="0">
                  <a:pos x="T4" y="T5"/>
                </a:cxn>
                <a:cxn ang="0">
                  <a:pos x="T6" y="T7"/>
                </a:cxn>
                <a:cxn ang="0">
                  <a:pos x="T8" y="T9"/>
                </a:cxn>
                <a:cxn ang="0">
                  <a:pos x="T10" y="T11"/>
                </a:cxn>
              </a:cxnLst>
              <a:rect l="0" t="0" r="r" b="b"/>
              <a:pathLst>
                <a:path w="7908" h="1632">
                  <a:moveTo>
                    <a:pt x="0" y="0"/>
                  </a:moveTo>
                  <a:lnTo>
                    <a:pt x="0" y="0"/>
                  </a:lnTo>
                  <a:lnTo>
                    <a:pt x="7908" y="0"/>
                  </a:lnTo>
                  <a:lnTo>
                    <a:pt x="7908" y="1632"/>
                  </a:lnTo>
                  <a:lnTo>
                    <a:pt x="0" y="1632"/>
                  </a:lnTo>
                  <a:lnTo>
                    <a:pt x="0" y="0"/>
                  </a:lnTo>
                  <a:close/>
                </a:path>
              </a:pathLst>
            </a:custGeom>
            <a:solidFill>
              <a:srgbClr val="D04A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3BE432B1-2C50-3E4E-AD63-D3F80C22CFAE}"/>
                </a:ext>
              </a:extLst>
            </p:cNvPr>
            <p:cNvSpPr>
              <a:spLocks noChangeAspect="1"/>
            </p:cNvSpPr>
            <p:nvPr/>
          </p:nvSpPr>
          <p:spPr bwMode="white">
            <a:xfrm>
              <a:off x="152400" y="152400"/>
              <a:ext cx="12196763" cy="6862763"/>
            </a:xfrm>
            <a:custGeom>
              <a:avLst/>
              <a:gdLst>
                <a:gd name="T0" fmla="*/ 19187 w 25599"/>
                <a:gd name="T1" fmla="*/ 0 h 14399"/>
                <a:gd name="T2" fmla="*/ 19187 w 25599"/>
                <a:gd name="T3" fmla="*/ 0 h 14399"/>
                <a:gd name="T4" fmla="*/ 19187 w 25599"/>
                <a:gd name="T5" fmla="*/ 6949 h 14399"/>
                <a:gd name="T6" fmla="*/ 0 w 25599"/>
                <a:gd name="T7" fmla="*/ 6949 h 14399"/>
                <a:gd name="T8" fmla="*/ 0 w 25599"/>
                <a:gd name="T9" fmla="*/ 7602 h 14399"/>
                <a:gd name="T10" fmla="*/ 19187 w 25599"/>
                <a:gd name="T11" fmla="*/ 7602 h 14399"/>
                <a:gd name="T12" fmla="*/ 19187 w 25599"/>
                <a:gd name="T13" fmla="*/ 9234 h 14399"/>
                <a:gd name="T14" fmla="*/ 0 w 25599"/>
                <a:gd name="T15" fmla="*/ 9234 h 14399"/>
                <a:gd name="T16" fmla="*/ 0 w 25599"/>
                <a:gd name="T17" fmla="*/ 9887 h 14399"/>
                <a:gd name="T18" fmla="*/ 19187 w 25599"/>
                <a:gd name="T19" fmla="*/ 9887 h 14399"/>
                <a:gd name="T20" fmla="*/ 19187 w 25599"/>
                <a:gd name="T21" fmla="*/ 14399 h 14399"/>
                <a:gd name="T22" fmla="*/ 19839 w 25599"/>
                <a:gd name="T23" fmla="*/ 14399 h 14399"/>
                <a:gd name="T24" fmla="*/ 19839 w 25599"/>
                <a:gd name="T25" fmla="*/ 9887 h 14399"/>
                <a:gd name="T26" fmla="*/ 25599 w 25599"/>
                <a:gd name="T27" fmla="*/ 9887 h 14399"/>
                <a:gd name="T28" fmla="*/ 25599 w 25599"/>
                <a:gd name="T29" fmla="*/ 9234 h 14399"/>
                <a:gd name="T30" fmla="*/ 19839 w 25599"/>
                <a:gd name="T31" fmla="*/ 9234 h 14399"/>
                <a:gd name="T32" fmla="*/ 19839 w 25599"/>
                <a:gd name="T33" fmla="*/ 7602 h 14399"/>
                <a:gd name="T34" fmla="*/ 25599 w 25599"/>
                <a:gd name="T35" fmla="*/ 7602 h 14399"/>
                <a:gd name="T36" fmla="*/ 25599 w 25599"/>
                <a:gd name="T37" fmla="*/ 6949 h 14399"/>
                <a:gd name="T38" fmla="*/ 19839 w 25599"/>
                <a:gd name="T39" fmla="*/ 6949 h 14399"/>
                <a:gd name="T40" fmla="*/ 19839 w 25599"/>
                <a:gd name="T41" fmla="*/ 0 h 14399"/>
                <a:gd name="T42" fmla="*/ 19187 w 25599"/>
                <a:gd name="T43" fmla="*/ 0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99" h="143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userDrawn="1">
            <p:ph type="subTitle" idx="1" hasCustomPrompt="1"/>
          </p:nvPr>
        </p:nvSpPr>
        <p:spPr>
          <a:xfrm>
            <a:off x="442914" y="3713607"/>
            <a:ext cx="5473699" cy="592074"/>
          </a:xfrm>
          <a:noFill/>
        </p:spPr>
        <p:txBody>
          <a:bodyPr lIns="0" tIns="0" rIns="0" bIns="0" anchor="ctr" anchorCtr="0"/>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sp>
        <p:nvSpPr>
          <p:cNvPr id="2" name="Title 1"/>
          <p:cNvSpPr>
            <a:spLocks noGrp="1"/>
          </p:cNvSpPr>
          <p:nvPr userDrawn="1">
            <p:ph type="ctrTitle" hasCustomPrompt="1"/>
          </p:nvPr>
        </p:nvSpPr>
        <p:spPr>
          <a:xfrm>
            <a:off x="442914" y="428624"/>
            <a:ext cx="7418386" cy="1884391"/>
          </a:xfrm>
        </p:spPr>
        <p:txBody>
          <a:bodyPr anchor="b" anchorCtr="0"/>
          <a:lstStyle>
            <a:lvl1pPr algn="l">
              <a:lnSpc>
                <a:spcPct val="85000"/>
              </a:lnSpc>
              <a:defRPr sz="4500">
                <a:solidFill>
                  <a:schemeClr val="bg1"/>
                </a:solidFill>
              </a:defRPr>
            </a:lvl1pPr>
          </a:lstStyle>
          <a:p>
            <a:r>
              <a:rPr lang="en-GB" dirty="0"/>
              <a:t>[Training programme 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16630122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Lines 2">
    <p:bg>
      <p:bgPr>
        <a:solidFill>
          <a:srgbClr val="DEDEDE"/>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0" y="0"/>
            <a:ext cx="12192000" cy="6858000"/>
          </a:xfrm>
          <a:solidFill>
            <a:srgbClr val="DEDEDE"/>
          </a:solidFill>
        </p:spPr>
        <p:txBody>
          <a:bodyPr tIns="91440"/>
          <a:lstStyle>
            <a:lvl1pPr algn="ctr">
              <a:defRPr sz="1200" b="0">
                <a:solidFill>
                  <a:schemeClr val="tx1"/>
                </a:solidFill>
              </a:defRPr>
            </a:lvl1pPr>
          </a:lstStyle>
          <a:p>
            <a:r>
              <a:rPr lang="en-GB" dirty="0"/>
              <a:t>Click icon to add picture</a:t>
            </a:r>
          </a:p>
        </p:txBody>
      </p:sp>
      <p:sp>
        <p:nvSpPr>
          <p:cNvPr id="7" name="Freeform: Shape 7">
            <a:extLst>
              <a:ext uri="{FF2B5EF4-FFF2-40B4-BE49-F238E27FC236}">
                <a16:creationId xmlns:a16="http://schemas.microsoft.com/office/drawing/2014/main" id="{88987A12-2FCD-A24E-A035-A87DB2CE21C2}"/>
              </a:ext>
            </a:extLst>
          </p:cNvPr>
          <p:cNvSpPr/>
          <p:nvPr userDrawn="1"/>
        </p:nvSpPr>
        <p:spPr bwMode="white">
          <a:xfrm>
            <a:off x="0" y="0"/>
            <a:ext cx="12192000" cy="6858000"/>
          </a:xfrm>
          <a:custGeom>
            <a:avLst/>
            <a:gdLst>
              <a:gd name="connsiteX0" fmla="*/ 9144000 w 12192000"/>
              <a:gd name="connsiteY0" fmla="*/ 0 h 6858000"/>
              <a:gd name="connsiteX1" fmla="*/ 9450000 w 12192000"/>
              <a:gd name="connsiteY1" fmla="*/ 0 h 6858000"/>
              <a:gd name="connsiteX2" fmla="*/ 9450000 w 12192000"/>
              <a:gd name="connsiteY2" fmla="*/ 3309692 h 6858000"/>
              <a:gd name="connsiteX3" fmla="*/ 12192000 w 12192000"/>
              <a:gd name="connsiteY3" fmla="*/ 3309692 h 6858000"/>
              <a:gd name="connsiteX4" fmla="*/ 12192000 w 12192000"/>
              <a:gd name="connsiteY4" fmla="*/ 3615692 h 6858000"/>
              <a:gd name="connsiteX5" fmla="*/ 9450000 w 12192000"/>
              <a:gd name="connsiteY5" fmla="*/ 3615692 h 6858000"/>
              <a:gd name="connsiteX6" fmla="*/ 9450000 w 12192000"/>
              <a:gd name="connsiteY6" fmla="*/ 4394836 h 6858000"/>
              <a:gd name="connsiteX7" fmla="*/ 12192000 w 12192000"/>
              <a:gd name="connsiteY7" fmla="*/ 4394836 h 6858000"/>
              <a:gd name="connsiteX8" fmla="*/ 12192000 w 12192000"/>
              <a:gd name="connsiteY8" fmla="*/ 4700836 h 6858000"/>
              <a:gd name="connsiteX9" fmla="*/ 9450000 w 12192000"/>
              <a:gd name="connsiteY9" fmla="*/ 4700836 h 6858000"/>
              <a:gd name="connsiteX10" fmla="*/ 9450000 w 12192000"/>
              <a:gd name="connsiteY10" fmla="*/ 6858000 h 6858000"/>
              <a:gd name="connsiteX11" fmla="*/ 9144000 w 12192000"/>
              <a:gd name="connsiteY11" fmla="*/ 6858000 h 6858000"/>
              <a:gd name="connsiteX12" fmla="*/ 9144000 w 12192000"/>
              <a:gd name="connsiteY12" fmla="*/ 4700836 h 6858000"/>
              <a:gd name="connsiteX13" fmla="*/ 0 w 12192000"/>
              <a:gd name="connsiteY13" fmla="*/ 4700836 h 6858000"/>
              <a:gd name="connsiteX14" fmla="*/ 0 w 12192000"/>
              <a:gd name="connsiteY14" fmla="*/ 4394836 h 6858000"/>
              <a:gd name="connsiteX15" fmla="*/ 9144000 w 12192000"/>
              <a:gd name="connsiteY15" fmla="*/ 4394836 h 6858000"/>
              <a:gd name="connsiteX16" fmla="*/ 9144000 w 12192000"/>
              <a:gd name="connsiteY16" fmla="*/ 3615692 h 6858000"/>
              <a:gd name="connsiteX17" fmla="*/ 0 w 12192000"/>
              <a:gd name="connsiteY17" fmla="*/ 3615692 h 6858000"/>
              <a:gd name="connsiteX18" fmla="*/ 0 w 12192000"/>
              <a:gd name="connsiteY18" fmla="*/ 3309692 h 6858000"/>
              <a:gd name="connsiteX19" fmla="*/ 9144000 w 12192000"/>
              <a:gd name="connsiteY19" fmla="*/ 3309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Subtitle 2">
            <a:extLst>
              <a:ext uri="{FF2B5EF4-FFF2-40B4-BE49-F238E27FC236}">
                <a16:creationId xmlns:a16="http://schemas.microsoft.com/office/drawing/2014/main" id="{B2285DDC-FA1B-F84F-B44E-C04413327EF5}"/>
              </a:ext>
            </a:extLst>
          </p:cNvPr>
          <p:cNvSpPr>
            <a:spLocks noGrp="1"/>
          </p:cNvSpPr>
          <p:nvPr userDrawn="1">
            <p:ph type="subTitle" idx="1" hasCustomPrompt="1"/>
          </p:nvPr>
        </p:nvSpPr>
        <p:spPr>
          <a:xfrm>
            <a:off x="442913" y="3713607"/>
            <a:ext cx="5473700" cy="594221"/>
          </a:xfrm>
          <a:noFill/>
        </p:spPr>
        <p:txBody>
          <a:bodyPr lIns="0" tIns="0" rIns="0" bIns="0" anchor="ctr" anchorCtr="0"/>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GB" dirty="0"/>
              <a:t>[Presentation subtitle]</a:t>
            </a:r>
          </a:p>
        </p:txBody>
      </p:sp>
      <p:sp>
        <p:nvSpPr>
          <p:cNvPr id="2" name="Title 1"/>
          <p:cNvSpPr>
            <a:spLocks noGrp="1"/>
          </p:cNvSpPr>
          <p:nvPr userDrawn="1">
            <p:ph type="ctrTitle" hasCustomPrompt="1"/>
          </p:nvPr>
        </p:nvSpPr>
        <p:spPr>
          <a:xfrm>
            <a:off x="442912" y="428624"/>
            <a:ext cx="7418387" cy="1884391"/>
          </a:xfrm>
        </p:spPr>
        <p:txBody>
          <a:bodyPr anchor="b" anchorCtr="0"/>
          <a:lstStyle>
            <a:lvl1pPr algn="l">
              <a:lnSpc>
                <a:spcPct val="85000"/>
              </a:lnSpc>
              <a:defRPr sz="4500">
                <a:solidFill>
                  <a:schemeClr val="tx1"/>
                </a:solidFill>
              </a:defRPr>
            </a:lvl1pPr>
          </a:lstStyle>
          <a:p>
            <a:r>
              <a:rPr lang="en-GB" dirty="0"/>
              <a:t>[Training programme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Tree>
    <p:extLst>
      <p:ext uri="{BB962C8B-B14F-4D97-AF65-F5344CB8AC3E}">
        <p14:creationId xmlns:p14="http://schemas.microsoft.com/office/powerpoint/2010/main" val="1866083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itle Slide Lines 3">
    <p:bg>
      <p:bgPr>
        <a:solidFill>
          <a:srgbClr val="D04A02"/>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9450000" y="0"/>
            <a:ext cx="2741999"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6" name="Freeform: Shape 8">
            <a:extLst>
              <a:ext uri="{FF2B5EF4-FFF2-40B4-BE49-F238E27FC236}">
                <a16:creationId xmlns:a16="http://schemas.microsoft.com/office/drawing/2014/main" id="{2B6306E4-EA3A-6A40-90F3-BFF139CD1856}"/>
              </a:ext>
            </a:extLst>
          </p:cNvPr>
          <p:cNvSpPr/>
          <p:nvPr userDrawn="1"/>
        </p:nvSpPr>
        <p:spPr bwMode="white">
          <a:xfrm>
            <a:off x="0" y="0"/>
            <a:ext cx="12192000" cy="6858000"/>
          </a:xfrm>
          <a:custGeom>
            <a:avLst/>
            <a:gdLst>
              <a:gd name="connsiteX0" fmla="*/ 9144000 w 12192000"/>
              <a:gd name="connsiteY0" fmla="*/ 0 h 6858000"/>
              <a:gd name="connsiteX1" fmla="*/ 9450000 w 12192000"/>
              <a:gd name="connsiteY1" fmla="*/ 0 h 6858000"/>
              <a:gd name="connsiteX2" fmla="*/ 9450000 w 12192000"/>
              <a:gd name="connsiteY2" fmla="*/ 1022986 h 6858000"/>
              <a:gd name="connsiteX3" fmla="*/ 12192000 w 12192000"/>
              <a:gd name="connsiteY3" fmla="*/ 1022986 h 6858000"/>
              <a:gd name="connsiteX4" fmla="*/ 12192000 w 12192000"/>
              <a:gd name="connsiteY4" fmla="*/ 1328986 h 6858000"/>
              <a:gd name="connsiteX5" fmla="*/ 9450000 w 12192000"/>
              <a:gd name="connsiteY5" fmla="*/ 1328986 h 6858000"/>
              <a:gd name="connsiteX6" fmla="*/ 9450000 w 12192000"/>
              <a:gd name="connsiteY6" fmla="*/ 4394836 h 6858000"/>
              <a:gd name="connsiteX7" fmla="*/ 12192000 w 12192000"/>
              <a:gd name="connsiteY7" fmla="*/ 4394836 h 6858000"/>
              <a:gd name="connsiteX8" fmla="*/ 12192000 w 12192000"/>
              <a:gd name="connsiteY8" fmla="*/ 4700836 h 6858000"/>
              <a:gd name="connsiteX9" fmla="*/ 9450000 w 12192000"/>
              <a:gd name="connsiteY9" fmla="*/ 4700836 h 6858000"/>
              <a:gd name="connsiteX10" fmla="*/ 9450000 w 12192000"/>
              <a:gd name="connsiteY10" fmla="*/ 6858000 h 6858000"/>
              <a:gd name="connsiteX11" fmla="*/ 9144000 w 12192000"/>
              <a:gd name="connsiteY11" fmla="*/ 6858000 h 6858000"/>
              <a:gd name="connsiteX12" fmla="*/ 9144000 w 12192000"/>
              <a:gd name="connsiteY12" fmla="*/ 4700836 h 6858000"/>
              <a:gd name="connsiteX13" fmla="*/ 0 w 12192000"/>
              <a:gd name="connsiteY13" fmla="*/ 4700836 h 6858000"/>
              <a:gd name="connsiteX14" fmla="*/ 0 w 12192000"/>
              <a:gd name="connsiteY14" fmla="*/ 4394836 h 6858000"/>
              <a:gd name="connsiteX15" fmla="*/ 9144000 w 12192000"/>
              <a:gd name="connsiteY15" fmla="*/ 4394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Title 1"/>
          <p:cNvSpPr>
            <a:spLocks noGrp="1"/>
          </p:cNvSpPr>
          <p:nvPr userDrawn="1">
            <p:ph type="ctrTitle" hasCustomPrompt="1"/>
          </p:nvPr>
        </p:nvSpPr>
        <p:spPr>
          <a:xfrm>
            <a:off x="442912" y="428625"/>
            <a:ext cx="7418388" cy="2771775"/>
          </a:xfrm>
        </p:spPr>
        <p:txBody>
          <a:bodyPr anchor="b" anchorCtr="0"/>
          <a:lstStyle>
            <a:lvl1pPr algn="l">
              <a:lnSpc>
                <a:spcPct val="86000"/>
              </a:lnSpc>
              <a:defRPr sz="6000">
                <a:solidFill>
                  <a:schemeClr val="bg1"/>
                </a:solidFill>
              </a:defRPr>
            </a:lvl1pPr>
          </a:lstStyle>
          <a:p>
            <a:r>
              <a:rPr lang="en-GB" dirty="0"/>
              <a:t>[Training programme title]</a:t>
            </a:r>
          </a:p>
        </p:txBody>
      </p:sp>
      <p:sp>
        <p:nvSpPr>
          <p:cNvPr id="9" name="Subtitle 2"/>
          <p:cNvSpPr>
            <a:spLocks noGrp="1"/>
          </p:cNvSpPr>
          <p:nvPr userDrawn="1">
            <p:ph type="subTitle" idx="1" hasCustomPrompt="1"/>
          </p:nvPr>
        </p:nvSpPr>
        <p:spPr>
          <a:xfrm>
            <a:off x="442913" y="3394710"/>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28161962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itle Slide Lines 3 Grey">
    <p:bg>
      <p:bgPr>
        <a:solidFill>
          <a:srgbClr val="464646"/>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9450000" y="0"/>
            <a:ext cx="2742000"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2" name="Freeform: Shape 8">
            <a:extLst>
              <a:ext uri="{FF2B5EF4-FFF2-40B4-BE49-F238E27FC236}">
                <a16:creationId xmlns:a16="http://schemas.microsoft.com/office/drawing/2014/main" id="{02FC2F29-20BB-FC46-8933-6BF25A395800}"/>
              </a:ext>
            </a:extLst>
          </p:cNvPr>
          <p:cNvSpPr/>
          <p:nvPr userDrawn="1"/>
        </p:nvSpPr>
        <p:spPr bwMode="white">
          <a:xfrm>
            <a:off x="0" y="0"/>
            <a:ext cx="12192000" cy="6858000"/>
          </a:xfrm>
          <a:custGeom>
            <a:avLst/>
            <a:gdLst>
              <a:gd name="connsiteX0" fmla="*/ 9144000 w 12192000"/>
              <a:gd name="connsiteY0" fmla="*/ 0 h 6858000"/>
              <a:gd name="connsiteX1" fmla="*/ 9450000 w 12192000"/>
              <a:gd name="connsiteY1" fmla="*/ 0 h 6858000"/>
              <a:gd name="connsiteX2" fmla="*/ 9450000 w 12192000"/>
              <a:gd name="connsiteY2" fmla="*/ 1022986 h 6858000"/>
              <a:gd name="connsiteX3" fmla="*/ 12192000 w 12192000"/>
              <a:gd name="connsiteY3" fmla="*/ 1022986 h 6858000"/>
              <a:gd name="connsiteX4" fmla="*/ 12192000 w 12192000"/>
              <a:gd name="connsiteY4" fmla="*/ 1328986 h 6858000"/>
              <a:gd name="connsiteX5" fmla="*/ 9450000 w 12192000"/>
              <a:gd name="connsiteY5" fmla="*/ 1328986 h 6858000"/>
              <a:gd name="connsiteX6" fmla="*/ 9450000 w 12192000"/>
              <a:gd name="connsiteY6" fmla="*/ 4394836 h 6858000"/>
              <a:gd name="connsiteX7" fmla="*/ 12192000 w 12192000"/>
              <a:gd name="connsiteY7" fmla="*/ 4394836 h 6858000"/>
              <a:gd name="connsiteX8" fmla="*/ 12192000 w 12192000"/>
              <a:gd name="connsiteY8" fmla="*/ 4700836 h 6858000"/>
              <a:gd name="connsiteX9" fmla="*/ 9450000 w 12192000"/>
              <a:gd name="connsiteY9" fmla="*/ 4700836 h 6858000"/>
              <a:gd name="connsiteX10" fmla="*/ 9450000 w 12192000"/>
              <a:gd name="connsiteY10" fmla="*/ 6858000 h 6858000"/>
              <a:gd name="connsiteX11" fmla="*/ 9144000 w 12192000"/>
              <a:gd name="connsiteY11" fmla="*/ 6858000 h 6858000"/>
              <a:gd name="connsiteX12" fmla="*/ 9144000 w 12192000"/>
              <a:gd name="connsiteY12" fmla="*/ 4700836 h 6858000"/>
              <a:gd name="connsiteX13" fmla="*/ 0 w 12192000"/>
              <a:gd name="connsiteY13" fmla="*/ 4700836 h 6858000"/>
              <a:gd name="connsiteX14" fmla="*/ 0 w 12192000"/>
              <a:gd name="connsiteY14" fmla="*/ 4394836 h 6858000"/>
              <a:gd name="connsiteX15" fmla="*/ 9144000 w 12192000"/>
              <a:gd name="connsiteY15" fmla="*/ 4394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Title 1"/>
          <p:cNvSpPr>
            <a:spLocks noGrp="1"/>
          </p:cNvSpPr>
          <p:nvPr userDrawn="1">
            <p:ph type="ctrTitle" hasCustomPrompt="1"/>
          </p:nvPr>
        </p:nvSpPr>
        <p:spPr>
          <a:xfrm>
            <a:off x="442912" y="428625"/>
            <a:ext cx="7418388" cy="2771775"/>
          </a:xfrm>
        </p:spPr>
        <p:txBody>
          <a:bodyPr anchor="b" anchorCtr="0"/>
          <a:lstStyle>
            <a:lvl1pPr algn="l">
              <a:lnSpc>
                <a:spcPct val="85000"/>
              </a:lnSpc>
              <a:defRPr sz="6000">
                <a:solidFill>
                  <a:schemeClr val="bg1"/>
                </a:solidFill>
              </a:defRPr>
            </a:lvl1pPr>
          </a:lstStyle>
          <a:p>
            <a:r>
              <a:rPr lang="en-GB" dirty="0"/>
              <a:t>[Training programme title]</a:t>
            </a:r>
          </a:p>
        </p:txBody>
      </p:sp>
      <p:sp>
        <p:nvSpPr>
          <p:cNvPr id="9" name="Subtitle 2"/>
          <p:cNvSpPr>
            <a:spLocks noGrp="1"/>
          </p:cNvSpPr>
          <p:nvPr userDrawn="1">
            <p:ph type="subTitle" idx="1" hasCustomPrompt="1"/>
          </p:nvPr>
        </p:nvSpPr>
        <p:spPr>
          <a:xfrm>
            <a:off x="442913" y="3394710"/>
            <a:ext cx="547370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24099576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Logo Shape Oran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86E1CB07-AAEA-314E-A423-4B23728F274D}"/>
              </a:ext>
            </a:extLst>
          </p:cNvPr>
          <p:cNvSpPr>
            <a:spLocks noGrp="1"/>
          </p:cNvSpPr>
          <p:nvPr>
            <p:ph type="pic" sz="quarter" idx="10"/>
          </p:nvPr>
        </p:nvSpPr>
        <p:spPr bwMode="hidden">
          <a:xfrm>
            <a:off x="5103159" y="-1"/>
            <a:ext cx="7088841" cy="6858001"/>
          </a:xfrm>
          <a:solidFill>
            <a:srgbClr val="DEDEDE"/>
          </a:solidFill>
        </p:spPr>
        <p:txBody>
          <a:bodyPr rIns="1371600" anchor="ctr" anchorCtr="0"/>
          <a:lstStyle>
            <a:lvl1pPr algn="r">
              <a:defRPr sz="1200" b="0">
                <a:solidFill>
                  <a:schemeClr val="tx1"/>
                </a:solidFill>
              </a:defRPr>
            </a:lvl1pPr>
          </a:lstStyle>
          <a:p>
            <a:r>
              <a:rPr lang="en-GB" dirty="0"/>
              <a:t>Click icon to add picture</a:t>
            </a:r>
          </a:p>
        </p:txBody>
      </p:sp>
      <p:sp>
        <p:nvSpPr>
          <p:cNvPr id="7" name="Freeform 6">
            <a:extLst>
              <a:ext uri="{FF2B5EF4-FFF2-40B4-BE49-F238E27FC236}">
                <a16:creationId xmlns:a16="http://schemas.microsoft.com/office/drawing/2014/main" id="{D02960CE-3ED9-3D49-BEB3-63CD70439705}"/>
              </a:ext>
            </a:extLst>
          </p:cNvPr>
          <p:cNvSpPr/>
          <p:nvPr userDrawn="1"/>
        </p:nvSpPr>
        <p:spPr bwMode="white">
          <a:xfrm>
            <a:off x="0" y="0"/>
            <a:ext cx="8914102" cy="6858001"/>
          </a:xfrm>
          <a:custGeom>
            <a:avLst/>
            <a:gdLst>
              <a:gd name="connsiteX0" fmla="*/ 1260764 w 8914102"/>
              <a:gd name="connsiteY0" fmla="*/ 0 h 6858001"/>
              <a:gd name="connsiteX1" fmla="*/ 5169189 w 8914102"/>
              <a:gd name="connsiteY1" fmla="*/ 0 h 6858001"/>
              <a:gd name="connsiteX2" fmla="*/ 5169189 w 8914102"/>
              <a:gd name="connsiteY2" fmla="*/ 765175 h 6858001"/>
              <a:gd name="connsiteX3" fmla="*/ 5937540 w 8914102"/>
              <a:gd name="connsiteY3" fmla="*/ 765175 h 6858001"/>
              <a:gd name="connsiteX4" fmla="*/ 5937540 w 8914102"/>
              <a:gd name="connsiteY4" fmla="*/ 1957388 h 6858001"/>
              <a:gd name="connsiteX5" fmla="*/ 7920327 w 8914102"/>
              <a:gd name="connsiteY5" fmla="*/ 1957388 h 6858001"/>
              <a:gd name="connsiteX6" fmla="*/ 7920327 w 8914102"/>
              <a:gd name="connsiteY6" fmla="*/ 4899025 h 6858001"/>
              <a:gd name="connsiteX7" fmla="*/ 8914102 w 8914102"/>
              <a:gd name="connsiteY7" fmla="*/ 4899025 h 6858001"/>
              <a:gd name="connsiteX8" fmla="*/ 8914102 w 8914102"/>
              <a:gd name="connsiteY8" fmla="*/ 6858000 h 6858001"/>
              <a:gd name="connsiteX9" fmla="*/ 7920327 w 8914102"/>
              <a:gd name="connsiteY9" fmla="*/ 6858000 h 6858001"/>
              <a:gd name="connsiteX10" fmla="*/ 5937540 w 8914102"/>
              <a:gd name="connsiteY10" fmla="*/ 6858000 h 6858001"/>
              <a:gd name="connsiteX11" fmla="*/ 5169189 w 8914102"/>
              <a:gd name="connsiteY11" fmla="*/ 6858000 h 6858001"/>
              <a:gd name="connsiteX12" fmla="*/ 3705515 w 8914102"/>
              <a:gd name="connsiteY12" fmla="*/ 6858000 h 6858001"/>
              <a:gd name="connsiteX13" fmla="*/ 1260764 w 8914102"/>
              <a:gd name="connsiteY13" fmla="*/ 6858000 h 6858001"/>
              <a:gd name="connsiteX14" fmla="*/ 1260764 w 8914102"/>
              <a:gd name="connsiteY14" fmla="*/ 6858001 h 6858001"/>
              <a:gd name="connsiteX15" fmla="*/ 0 w 8914102"/>
              <a:gd name="connsiteY15" fmla="*/ 6858001 h 6858001"/>
              <a:gd name="connsiteX16" fmla="*/ 0 w 8914102"/>
              <a:gd name="connsiteY16" fmla="*/ 1 h 6858001"/>
              <a:gd name="connsiteX17" fmla="*/ 1260764 w 8914102"/>
              <a:gd name="connsiteY1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14102" h="6858001">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p:cNvSpPr>
            <a:spLocks noGrp="1"/>
          </p:cNvSpPr>
          <p:nvPr userDrawn="1">
            <p:ph type="ctrTitle" hasCustomPrompt="1"/>
          </p:nvPr>
        </p:nvSpPr>
        <p:spPr>
          <a:xfrm>
            <a:off x="442913" y="1003610"/>
            <a:ext cx="5258640" cy="2425391"/>
          </a:xfrm>
        </p:spPr>
        <p:txBody>
          <a:bodyPr anchor="b" anchorCtr="0"/>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userDrawn="1">
            <p:ph type="subTitle" idx="1" hasCustomPrompt="1"/>
          </p:nvPr>
        </p:nvSpPr>
        <p:spPr>
          <a:xfrm>
            <a:off x="442914" y="3749040"/>
            <a:ext cx="525864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19464764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Logo Shape Re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19130D55-E01B-814B-B368-1A5B9D922495}"/>
              </a:ext>
            </a:extLst>
          </p:cNvPr>
          <p:cNvSpPr>
            <a:spLocks noGrp="1"/>
          </p:cNvSpPr>
          <p:nvPr>
            <p:ph type="pic" sz="quarter" idx="10"/>
          </p:nvPr>
        </p:nvSpPr>
        <p:spPr bwMode="hidden">
          <a:xfrm>
            <a:off x="5103158" y="0"/>
            <a:ext cx="7088841" cy="6858001"/>
          </a:xfrm>
          <a:solidFill>
            <a:srgbClr val="DEDEDE"/>
          </a:solidFill>
        </p:spPr>
        <p:txBody>
          <a:bodyPr rIns="1371600" anchor="ctr" anchorCtr="0"/>
          <a:lstStyle>
            <a:lvl1pPr algn="r">
              <a:defRPr sz="1200" b="0">
                <a:solidFill>
                  <a:schemeClr val="tx1"/>
                </a:solidFill>
              </a:defRPr>
            </a:lvl1pPr>
          </a:lstStyle>
          <a:p>
            <a:r>
              <a:rPr lang="en-GB" dirty="0"/>
              <a:t>Click icon to add picture</a:t>
            </a:r>
          </a:p>
        </p:txBody>
      </p:sp>
      <p:sp>
        <p:nvSpPr>
          <p:cNvPr id="7" name="Freeform 6">
            <a:extLst>
              <a:ext uri="{FF2B5EF4-FFF2-40B4-BE49-F238E27FC236}">
                <a16:creationId xmlns:a16="http://schemas.microsoft.com/office/drawing/2014/main" id="{D02960CE-3ED9-3D49-BEB3-63CD70439705}"/>
              </a:ext>
            </a:extLst>
          </p:cNvPr>
          <p:cNvSpPr/>
          <p:nvPr userDrawn="1"/>
        </p:nvSpPr>
        <p:spPr bwMode="white">
          <a:xfrm>
            <a:off x="0" y="0"/>
            <a:ext cx="8914102" cy="6858001"/>
          </a:xfrm>
          <a:custGeom>
            <a:avLst/>
            <a:gdLst>
              <a:gd name="connsiteX0" fmla="*/ 1260764 w 8914102"/>
              <a:gd name="connsiteY0" fmla="*/ 0 h 6858001"/>
              <a:gd name="connsiteX1" fmla="*/ 5169189 w 8914102"/>
              <a:gd name="connsiteY1" fmla="*/ 0 h 6858001"/>
              <a:gd name="connsiteX2" fmla="*/ 5169189 w 8914102"/>
              <a:gd name="connsiteY2" fmla="*/ 765175 h 6858001"/>
              <a:gd name="connsiteX3" fmla="*/ 5937540 w 8914102"/>
              <a:gd name="connsiteY3" fmla="*/ 765175 h 6858001"/>
              <a:gd name="connsiteX4" fmla="*/ 5937540 w 8914102"/>
              <a:gd name="connsiteY4" fmla="*/ 1957388 h 6858001"/>
              <a:gd name="connsiteX5" fmla="*/ 7920327 w 8914102"/>
              <a:gd name="connsiteY5" fmla="*/ 1957388 h 6858001"/>
              <a:gd name="connsiteX6" fmla="*/ 7920327 w 8914102"/>
              <a:gd name="connsiteY6" fmla="*/ 4899025 h 6858001"/>
              <a:gd name="connsiteX7" fmla="*/ 8914102 w 8914102"/>
              <a:gd name="connsiteY7" fmla="*/ 4899025 h 6858001"/>
              <a:gd name="connsiteX8" fmla="*/ 8914102 w 8914102"/>
              <a:gd name="connsiteY8" fmla="*/ 6858000 h 6858001"/>
              <a:gd name="connsiteX9" fmla="*/ 7920327 w 8914102"/>
              <a:gd name="connsiteY9" fmla="*/ 6858000 h 6858001"/>
              <a:gd name="connsiteX10" fmla="*/ 5937540 w 8914102"/>
              <a:gd name="connsiteY10" fmla="*/ 6858000 h 6858001"/>
              <a:gd name="connsiteX11" fmla="*/ 5169189 w 8914102"/>
              <a:gd name="connsiteY11" fmla="*/ 6858000 h 6858001"/>
              <a:gd name="connsiteX12" fmla="*/ 3705515 w 8914102"/>
              <a:gd name="connsiteY12" fmla="*/ 6858000 h 6858001"/>
              <a:gd name="connsiteX13" fmla="*/ 1260764 w 8914102"/>
              <a:gd name="connsiteY13" fmla="*/ 6858000 h 6858001"/>
              <a:gd name="connsiteX14" fmla="*/ 1260764 w 8914102"/>
              <a:gd name="connsiteY14" fmla="*/ 6858001 h 6858001"/>
              <a:gd name="connsiteX15" fmla="*/ 0 w 8914102"/>
              <a:gd name="connsiteY15" fmla="*/ 6858001 h 6858001"/>
              <a:gd name="connsiteX16" fmla="*/ 0 w 8914102"/>
              <a:gd name="connsiteY16" fmla="*/ 1 h 6858001"/>
              <a:gd name="connsiteX17" fmla="*/ 1260764 w 8914102"/>
              <a:gd name="connsiteY1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14102" h="6858001">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p:cNvSpPr>
            <a:spLocks noGrp="1"/>
          </p:cNvSpPr>
          <p:nvPr userDrawn="1">
            <p:ph type="ctrTitle" hasCustomPrompt="1"/>
          </p:nvPr>
        </p:nvSpPr>
        <p:spPr>
          <a:xfrm>
            <a:off x="442913" y="1003610"/>
            <a:ext cx="5258640" cy="2425391"/>
          </a:xfrm>
        </p:spPr>
        <p:txBody>
          <a:bodyPr anchor="b" anchorCtr="0"/>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userDrawn="1">
            <p:ph type="subTitle" idx="1" hasCustomPrompt="1"/>
          </p:nvPr>
        </p:nvSpPr>
        <p:spPr>
          <a:xfrm>
            <a:off x="442914" y="3749040"/>
            <a:ext cx="525864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233677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Logo Shape Ros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2504B055-84E9-A34C-9FA5-3A4898E3B2D5}"/>
              </a:ext>
            </a:extLst>
          </p:cNvPr>
          <p:cNvSpPr>
            <a:spLocks noGrp="1"/>
          </p:cNvSpPr>
          <p:nvPr>
            <p:ph type="pic" sz="quarter" idx="10"/>
          </p:nvPr>
        </p:nvSpPr>
        <p:spPr bwMode="hidden">
          <a:xfrm>
            <a:off x="5103158" y="0"/>
            <a:ext cx="7088841" cy="6858000"/>
          </a:xfrm>
          <a:solidFill>
            <a:srgbClr val="DEDEDE"/>
          </a:solidFill>
        </p:spPr>
        <p:txBody>
          <a:bodyPr rIns="1371600" anchor="ctr" anchorCtr="0"/>
          <a:lstStyle>
            <a:lvl1pPr algn="r">
              <a:defRPr sz="1200" b="0">
                <a:solidFill>
                  <a:schemeClr val="tx1"/>
                </a:solidFill>
              </a:defRPr>
            </a:lvl1pPr>
          </a:lstStyle>
          <a:p>
            <a:r>
              <a:rPr lang="en-GB" dirty="0"/>
              <a:t>Click icon to add picture</a:t>
            </a:r>
          </a:p>
        </p:txBody>
      </p:sp>
      <p:sp>
        <p:nvSpPr>
          <p:cNvPr id="7" name="Freeform 6">
            <a:extLst>
              <a:ext uri="{FF2B5EF4-FFF2-40B4-BE49-F238E27FC236}">
                <a16:creationId xmlns:a16="http://schemas.microsoft.com/office/drawing/2014/main" id="{D02960CE-3ED9-3D49-BEB3-63CD70439705}"/>
              </a:ext>
            </a:extLst>
          </p:cNvPr>
          <p:cNvSpPr/>
          <p:nvPr userDrawn="1"/>
        </p:nvSpPr>
        <p:spPr bwMode="white">
          <a:xfrm>
            <a:off x="0" y="0"/>
            <a:ext cx="8914102" cy="6858001"/>
          </a:xfrm>
          <a:custGeom>
            <a:avLst/>
            <a:gdLst>
              <a:gd name="connsiteX0" fmla="*/ 1260764 w 8914102"/>
              <a:gd name="connsiteY0" fmla="*/ 0 h 6858001"/>
              <a:gd name="connsiteX1" fmla="*/ 5169189 w 8914102"/>
              <a:gd name="connsiteY1" fmla="*/ 0 h 6858001"/>
              <a:gd name="connsiteX2" fmla="*/ 5169189 w 8914102"/>
              <a:gd name="connsiteY2" fmla="*/ 765175 h 6858001"/>
              <a:gd name="connsiteX3" fmla="*/ 5937540 w 8914102"/>
              <a:gd name="connsiteY3" fmla="*/ 765175 h 6858001"/>
              <a:gd name="connsiteX4" fmla="*/ 5937540 w 8914102"/>
              <a:gd name="connsiteY4" fmla="*/ 1957388 h 6858001"/>
              <a:gd name="connsiteX5" fmla="*/ 7920327 w 8914102"/>
              <a:gd name="connsiteY5" fmla="*/ 1957388 h 6858001"/>
              <a:gd name="connsiteX6" fmla="*/ 7920327 w 8914102"/>
              <a:gd name="connsiteY6" fmla="*/ 4899025 h 6858001"/>
              <a:gd name="connsiteX7" fmla="*/ 8914102 w 8914102"/>
              <a:gd name="connsiteY7" fmla="*/ 4899025 h 6858001"/>
              <a:gd name="connsiteX8" fmla="*/ 8914102 w 8914102"/>
              <a:gd name="connsiteY8" fmla="*/ 6858000 h 6858001"/>
              <a:gd name="connsiteX9" fmla="*/ 7920327 w 8914102"/>
              <a:gd name="connsiteY9" fmla="*/ 6858000 h 6858001"/>
              <a:gd name="connsiteX10" fmla="*/ 5937540 w 8914102"/>
              <a:gd name="connsiteY10" fmla="*/ 6858000 h 6858001"/>
              <a:gd name="connsiteX11" fmla="*/ 5169189 w 8914102"/>
              <a:gd name="connsiteY11" fmla="*/ 6858000 h 6858001"/>
              <a:gd name="connsiteX12" fmla="*/ 3705515 w 8914102"/>
              <a:gd name="connsiteY12" fmla="*/ 6858000 h 6858001"/>
              <a:gd name="connsiteX13" fmla="*/ 1260764 w 8914102"/>
              <a:gd name="connsiteY13" fmla="*/ 6858000 h 6858001"/>
              <a:gd name="connsiteX14" fmla="*/ 1260764 w 8914102"/>
              <a:gd name="connsiteY14" fmla="*/ 6858001 h 6858001"/>
              <a:gd name="connsiteX15" fmla="*/ 0 w 8914102"/>
              <a:gd name="connsiteY15" fmla="*/ 6858001 h 6858001"/>
              <a:gd name="connsiteX16" fmla="*/ 0 w 8914102"/>
              <a:gd name="connsiteY16" fmla="*/ 1 h 6858001"/>
              <a:gd name="connsiteX17" fmla="*/ 1260764 w 8914102"/>
              <a:gd name="connsiteY1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14102" h="6858001">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B53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p:cNvSpPr>
            <a:spLocks noGrp="1"/>
          </p:cNvSpPr>
          <p:nvPr userDrawn="1">
            <p:ph type="ctrTitle" hasCustomPrompt="1"/>
          </p:nvPr>
        </p:nvSpPr>
        <p:spPr>
          <a:xfrm>
            <a:off x="442913" y="1009185"/>
            <a:ext cx="5258640" cy="2419816"/>
          </a:xfrm>
        </p:spPr>
        <p:txBody>
          <a:bodyPr anchor="b" anchorCtr="0"/>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userDrawn="1">
            <p:ph type="subTitle" idx="1" hasCustomPrompt="1"/>
          </p:nvPr>
        </p:nvSpPr>
        <p:spPr>
          <a:xfrm>
            <a:off x="442914" y="3749040"/>
            <a:ext cx="525864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1423300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Logo Shape Grey">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47A814-53FE-0143-93DA-63021064389A}"/>
              </a:ext>
            </a:extLst>
          </p:cNvPr>
          <p:cNvSpPr>
            <a:spLocks noGrp="1"/>
          </p:cNvSpPr>
          <p:nvPr>
            <p:ph type="pic" sz="quarter" idx="10"/>
          </p:nvPr>
        </p:nvSpPr>
        <p:spPr bwMode="hidden">
          <a:xfrm>
            <a:off x="5103159" y="0"/>
            <a:ext cx="7088841" cy="6858000"/>
          </a:xfrm>
          <a:solidFill>
            <a:srgbClr val="DEDEDE"/>
          </a:solidFill>
        </p:spPr>
        <p:txBody>
          <a:bodyPr rIns="1371600" anchor="ctr" anchorCtr="0"/>
          <a:lstStyle>
            <a:lvl1pPr algn="r">
              <a:defRPr sz="1200" b="0">
                <a:solidFill>
                  <a:schemeClr val="tx1"/>
                </a:solidFill>
              </a:defRPr>
            </a:lvl1pPr>
          </a:lstStyle>
          <a:p>
            <a:r>
              <a:rPr lang="en-GB" dirty="0"/>
              <a:t>Click icon to add picture</a:t>
            </a:r>
          </a:p>
        </p:txBody>
      </p:sp>
      <p:sp>
        <p:nvSpPr>
          <p:cNvPr id="7" name="Freeform 6">
            <a:extLst>
              <a:ext uri="{FF2B5EF4-FFF2-40B4-BE49-F238E27FC236}">
                <a16:creationId xmlns:a16="http://schemas.microsoft.com/office/drawing/2014/main" id="{D02960CE-3ED9-3D49-BEB3-63CD70439705}"/>
              </a:ext>
            </a:extLst>
          </p:cNvPr>
          <p:cNvSpPr/>
          <p:nvPr userDrawn="1"/>
        </p:nvSpPr>
        <p:spPr bwMode="white">
          <a:xfrm>
            <a:off x="0" y="0"/>
            <a:ext cx="8914102" cy="6858001"/>
          </a:xfrm>
          <a:custGeom>
            <a:avLst/>
            <a:gdLst>
              <a:gd name="connsiteX0" fmla="*/ 1260764 w 8914102"/>
              <a:gd name="connsiteY0" fmla="*/ 0 h 6858001"/>
              <a:gd name="connsiteX1" fmla="*/ 5169189 w 8914102"/>
              <a:gd name="connsiteY1" fmla="*/ 0 h 6858001"/>
              <a:gd name="connsiteX2" fmla="*/ 5169189 w 8914102"/>
              <a:gd name="connsiteY2" fmla="*/ 765175 h 6858001"/>
              <a:gd name="connsiteX3" fmla="*/ 5937540 w 8914102"/>
              <a:gd name="connsiteY3" fmla="*/ 765175 h 6858001"/>
              <a:gd name="connsiteX4" fmla="*/ 5937540 w 8914102"/>
              <a:gd name="connsiteY4" fmla="*/ 1957388 h 6858001"/>
              <a:gd name="connsiteX5" fmla="*/ 7920327 w 8914102"/>
              <a:gd name="connsiteY5" fmla="*/ 1957388 h 6858001"/>
              <a:gd name="connsiteX6" fmla="*/ 7920327 w 8914102"/>
              <a:gd name="connsiteY6" fmla="*/ 4899025 h 6858001"/>
              <a:gd name="connsiteX7" fmla="*/ 8914102 w 8914102"/>
              <a:gd name="connsiteY7" fmla="*/ 4899025 h 6858001"/>
              <a:gd name="connsiteX8" fmla="*/ 8914102 w 8914102"/>
              <a:gd name="connsiteY8" fmla="*/ 6858000 h 6858001"/>
              <a:gd name="connsiteX9" fmla="*/ 7920327 w 8914102"/>
              <a:gd name="connsiteY9" fmla="*/ 6858000 h 6858001"/>
              <a:gd name="connsiteX10" fmla="*/ 5937540 w 8914102"/>
              <a:gd name="connsiteY10" fmla="*/ 6858000 h 6858001"/>
              <a:gd name="connsiteX11" fmla="*/ 5169189 w 8914102"/>
              <a:gd name="connsiteY11" fmla="*/ 6858000 h 6858001"/>
              <a:gd name="connsiteX12" fmla="*/ 3705515 w 8914102"/>
              <a:gd name="connsiteY12" fmla="*/ 6858000 h 6858001"/>
              <a:gd name="connsiteX13" fmla="*/ 1260764 w 8914102"/>
              <a:gd name="connsiteY13" fmla="*/ 6858000 h 6858001"/>
              <a:gd name="connsiteX14" fmla="*/ 1260764 w 8914102"/>
              <a:gd name="connsiteY14" fmla="*/ 6858001 h 6858001"/>
              <a:gd name="connsiteX15" fmla="*/ 0 w 8914102"/>
              <a:gd name="connsiteY15" fmla="*/ 6858001 h 6858001"/>
              <a:gd name="connsiteX16" fmla="*/ 0 w 8914102"/>
              <a:gd name="connsiteY16" fmla="*/ 1 h 6858001"/>
              <a:gd name="connsiteX17" fmla="*/ 1260764 w 8914102"/>
              <a:gd name="connsiteY1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14102" h="6858001">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p:cNvSpPr>
            <a:spLocks noGrp="1"/>
          </p:cNvSpPr>
          <p:nvPr userDrawn="1">
            <p:ph type="ctrTitle" hasCustomPrompt="1"/>
          </p:nvPr>
        </p:nvSpPr>
        <p:spPr>
          <a:xfrm>
            <a:off x="442913" y="1009185"/>
            <a:ext cx="5258640" cy="2419816"/>
          </a:xfrm>
        </p:spPr>
        <p:txBody>
          <a:bodyPr anchor="b" anchorCtr="0"/>
          <a:lstStyle>
            <a:lvl1pPr algn="l">
              <a:lnSpc>
                <a:spcPct val="85000"/>
              </a:lnSpc>
              <a:defRPr sz="5000">
                <a:solidFill>
                  <a:schemeClr val="bg1"/>
                </a:solidFill>
              </a:defRPr>
            </a:lvl1pPr>
          </a:lstStyle>
          <a:p>
            <a:r>
              <a:rPr lang="en-GB" dirty="0"/>
              <a:t>[Training programme title]</a:t>
            </a:r>
          </a:p>
        </p:txBody>
      </p:sp>
      <p:sp>
        <p:nvSpPr>
          <p:cNvPr id="3" name="Subtitle 2"/>
          <p:cNvSpPr>
            <a:spLocks noGrp="1"/>
          </p:cNvSpPr>
          <p:nvPr userDrawn="1">
            <p:ph type="subTitle" idx="1" hasCustomPrompt="1"/>
          </p:nvPr>
        </p:nvSpPr>
        <p:spPr>
          <a:xfrm>
            <a:off x="442914" y="3749040"/>
            <a:ext cx="5258640" cy="594360"/>
          </a:xfrm>
        </p:spPr>
        <p:txBody>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GB" dirty="0"/>
              <a:t>[Presentation subtitle]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745" y="5561901"/>
            <a:ext cx="3456472" cy="1086679"/>
          </a:xfrm>
          <a:prstGeom prst="rect">
            <a:avLst/>
          </a:prstGeom>
        </p:spPr>
      </p:pic>
    </p:spTree>
    <p:extLst>
      <p:ext uri="{BB962C8B-B14F-4D97-AF65-F5344CB8AC3E}">
        <p14:creationId xmlns:p14="http://schemas.microsoft.com/office/powerpoint/2010/main" val="296614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Lines">
  <p:cSld name="Title Slide Lines">
    <p:bg>
      <p:bgPr>
        <a:solidFill>
          <a:srgbClr val="DEDEDE"/>
        </a:solidFill>
        <a:effectLst/>
      </p:bgPr>
    </p:bg>
    <p:spTree>
      <p:nvGrpSpPr>
        <p:cNvPr id="1" name="Shape 110"/>
        <p:cNvGrpSpPr/>
        <p:nvPr/>
      </p:nvGrpSpPr>
      <p:grpSpPr>
        <a:xfrm>
          <a:off x="0" y="0"/>
          <a:ext cx="0" cy="0"/>
          <a:chOff x="0" y="0"/>
          <a:chExt cx="0" cy="0"/>
        </a:xfrm>
      </p:grpSpPr>
      <p:sp>
        <p:nvSpPr>
          <p:cNvPr id="111" name="Google Shape;111;p97"/>
          <p:cNvSpPr>
            <a:spLocks noGrp="1"/>
          </p:cNvSpPr>
          <p:nvPr>
            <p:ph type="pic" idx="2"/>
          </p:nvPr>
        </p:nvSpPr>
        <p:spPr>
          <a:xfrm>
            <a:off x="0" y="0"/>
            <a:ext cx="12192000" cy="6858000"/>
          </a:xfrm>
          <a:prstGeom prst="rect">
            <a:avLst/>
          </a:prstGeom>
          <a:solidFill>
            <a:srgbClr val="DEDEDE"/>
          </a:solidFill>
          <a:ln>
            <a:noFill/>
          </a:ln>
        </p:spPr>
      </p:sp>
      <p:grpSp>
        <p:nvGrpSpPr>
          <p:cNvPr id="112" name="Google Shape;112;p97"/>
          <p:cNvGrpSpPr/>
          <p:nvPr/>
        </p:nvGrpSpPr>
        <p:grpSpPr>
          <a:xfrm>
            <a:off x="0" y="0"/>
            <a:ext cx="12192000" cy="6858000"/>
            <a:chOff x="152400" y="152400"/>
            <a:chExt cx="12196764" cy="6862763"/>
          </a:xfrm>
        </p:grpSpPr>
        <p:sp>
          <p:nvSpPr>
            <p:cNvPr id="113" name="Google Shape;113;p97"/>
            <p:cNvSpPr/>
            <p:nvPr/>
          </p:nvSpPr>
          <p:spPr>
            <a:xfrm>
              <a:off x="152400" y="3775075"/>
              <a:ext cx="9142413" cy="777875"/>
            </a:xfrm>
            <a:custGeom>
              <a:avLst/>
              <a:gdLst/>
              <a:ahLst/>
              <a:cxnLst/>
              <a:rect l="l" t="t" r="r" b="b"/>
              <a:pathLst>
                <a:path w="7908" h="1632" extrusionOk="0">
                  <a:moveTo>
                    <a:pt x="0" y="0"/>
                  </a:moveTo>
                  <a:lnTo>
                    <a:pt x="0" y="0"/>
                  </a:lnTo>
                  <a:lnTo>
                    <a:pt x="7908" y="0"/>
                  </a:lnTo>
                  <a:lnTo>
                    <a:pt x="7908" y="1632"/>
                  </a:lnTo>
                  <a:lnTo>
                    <a:pt x="0" y="1632"/>
                  </a:lnTo>
                  <a:lnTo>
                    <a:pt x="0" y="0"/>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114" name="Google Shape;114;p97"/>
            <p:cNvSpPr/>
            <p:nvPr/>
          </p:nvSpPr>
          <p:spPr>
            <a:xfrm>
              <a:off x="152400" y="152400"/>
              <a:ext cx="12196764" cy="6862763"/>
            </a:xfrm>
            <a:custGeom>
              <a:avLst/>
              <a:gdLst/>
              <a:ahLst/>
              <a:cxnLst/>
              <a:rect l="l" t="t" r="r" b="b"/>
              <a:pathLst>
                <a:path w="25599" h="14399" extrusionOk="0">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grpSp>
      <p:sp>
        <p:nvSpPr>
          <p:cNvPr id="115" name="Google Shape;115;p97"/>
          <p:cNvSpPr txBox="1">
            <a:spLocks noGrp="1"/>
          </p:cNvSpPr>
          <p:nvPr>
            <p:ph type="subTitle" idx="1"/>
          </p:nvPr>
        </p:nvSpPr>
        <p:spPr>
          <a:xfrm>
            <a:off x="442914" y="3713607"/>
            <a:ext cx="5473699" cy="59207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600"/>
              <a:buNone/>
              <a:defRPr sz="1600" b="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6" name="Google Shape;116;p97"/>
          <p:cNvSpPr txBox="1">
            <a:spLocks noGrp="1"/>
          </p:cNvSpPr>
          <p:nvPr>
            <p:ph type="ctrTitle"/>
          </p:nvPr>
        </p:nvSpPr>
        <p:spPr>
          <a:xfrm>
            <a:off x="442914" y="428624"/>
            <a:ext cx="7418386" cy="1884391"/>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7" name="Google Shape;117;p97"/>
          <p:cNvPicPr preferRelativeResize="0"/>
          <p:nvPr/>
        </p:nvPicPr>
        <p:blipFill rotWithShape="1">
          <a:blip r:embed="rId2">
            <a:alphaModFix/>
          </a:blip>
          <a:srcRect/>
          <a:stretch/>
        </p:blipFill>
        <p:spPr>
          <a:xfrm>
            <a:off x="417745" y="5561901"/>
            <a:ext cx="3456472" cy="108667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 Split">
    <p:spTree>
      <p:nvGrpSpPr>
        <p:cNvPr id="1" name=""/>
        <p:cNvGrpSpPr/>
        <p:nvPr/>
      </p:nvGrpSpPr>
      <p:grpSpPr>
        <a:xfrm>
          <a:off x="0" y="0"/>
          <a:ext cx="0" cy="0"/>
          <a:chOff x="0" y="0"/>
          <a:chExt cx="0" cy="0"/>
        </a:xfrm>
      </p:grpSpPr>
      <p:sp>
        <p:nvSpPr>
          <p:cNvPr id="14" name="Picture Placeholder 4"/>
          <p:cNvSpPr>
            <a:spLocks noGrp="1"/>
          </p:cNvSpPr>
          <p:nvPr>
            <p:ph type="pic" sz="quarter" idx="10"/>
          </p:nvPr>
        </p:nvSpPr>
        <p:spPr bwMode="hidden">
          <a:xfrm>
            <a:off x="5334000" y="0"/>
            <a:ext cx="6858000"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2" name="Title 1"/>
          <p:cNvSpPr>
            <a:spLocks noGrp="1"/>
          </p:cNvSpPr>
          <p:nvPr>
            <p:ph type="ctrTitle" hasCustomPrompt="1"/>
          </p:nvPr>
        </p:nvSpPr>
        <p:spPr>
          <a:xfrm>
            <a:off x="442914" y="750888"/>
            <a:ext cx="4675186" cy="2678112"/>
          </a:xfrm>
        </p:spPr>
        <p:txBody>
          <a:bodyPr anchor="b" anchorCtr="0"/>
          <a:lstStyle>
            <a:lvl1pPr algn="l">
              <a:lnSpc>
                <a:spcPct val="85000"/>
              </a:lnSpc>
              <a:defRPr sz="4400">
                <a:solidFill>
                  <a:schemeClr val="tx1"/>
                </a:solidFill>
              </a:defRPr>
            </a:lvl1pPr>
          </a:lstStyle>
          <a:p>
            <a:r>
              <a:rPr lang="en-GB" dirty="0"/>
              <a:t>[Training programme title]</a:t>
            </a:r>
          </a:p>
        </p:txBody>
      </p:sp>
      <p:sp>
        <p:nvSpPr>
          <p:cNvPr id="3" name="Subtitle 2"/>
          <p:cNvSpPr>
            <a:spLocks noGrp="1"/>
          </p:cNvSpPr>
          <p:nvPr>
            <p:ph type="subTitle" idx="1" hasCustomPrompt="1"/>
          </p:nvPr>
        </p:nvSpPr>
        <p:spPr>
          <a:xfrm>
            <a:off x="442913" y="3956185"/>
            <a:ext cx="4675187" cy="594360"/>
          </a:xfrm>
        </p:spPr>
        <p:txBody>
          <a:bodyPr/>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GB" dirty="0"/>
              <a:t>[Presentation subtitle]</a:t>
            </a:r>
          </a:p>
        </p:txBody>
      </p:sp>
      <p:sp>
        <p:nvSpPr>
          <p:cNvPr id="7" name="AutoShape 3"/>
          <p:cNvSpPr>
            <a:spLocks noChangeAspect="1" noChangeArrowheads="1" noTextEdit="1"/>
          </p:cNvSpPr>
          <p:nvPr/>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9357" y="5575602"/>
            <a:ext cx="3521771" cy="1107208"/>
          </a:xfrm>
          <a:prstGeom prst="rect">
            <a:avLst/>
          </a:prstGeom>
        </p:spPr>
      </p:pic>
    </p:spTree>
    <p:extLst>
      <p:ext uri="{BB962C8B-B14F-4D97-AF65-F5344CB8AC3E}">
        <p14:creationId xmlns:p14="http://schemas.microsoft.com/office/powerpoint/2010/main" val="10085835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idx="1" hasCustomPrompt="1"/>
          </p:nvPr>
        </p:nvSpPr>
        <p:spPr>
          <a:xfrm>
            <a:off x="442912" y="2103120"/>
            <a:ext cx="11306175" cy="4073842"/>
          </a:xfrm>
        </p:spPr>
        <p:txBody>
          <a:bodyPr/>
          <a:lstStyle>
            <a:lvl1pPr marL="730250" indent="-730250">
              <a:lnSpc>
                <a:spcPct val="90000"/>
              </a:lnSpc>
              <a:spcBef>
                <a:spcPts val="0"/>
              </a:spcBef>
              <a:spcAft>
                <a:spcPts val="600"/>
              </a:spcAft>
              <a:buClr>
                <a:schemeClr val="accent1"/>
              </a:buClr>
              <a:buFont typeface="+mj-lt"/>
              <a:buAutoNum type="arabicPeriod"/>
              <a:tabLst>
                <a:tab pos="10623550" algn="r"/>
              </a:tabLst>
              <a:defRPr sz="2800" b="0">
                <a:solidFill>
                  <a:schemeClr val="tx1"/>
                </a:solidFill>
              </a:defRPr>
            </a:lvl1pPr>
            <a:lvl2pPr marL="730250" indent="0">
              <a:buClr>
                <a:schemeClr val="accent4"/>
              </a:buClr>
              <a:buFont typeface="+mj-lt"/>
              <a:buNone/>
              <a:tabLst>
                <a:tab pos="10623550" algn="r"/>
              </a:tabLst>
              <a:defRPr sz="1600"/>
            </a:lvl2pPr>
            <a:lvl3pPr marL="914400" indent="-182563">
              <a:lnSpc>
                <a:spcPct val="100000"/>
              </a:lnSpc>
              <a:tabLst>
                <a:tab pos="10623550" algn="r"/>
              </a:tabLst>
              <a:defRPr/>
            </a:lvl3pPr>
            <a:lvl4pPr marL="1096963" indent="-182563">
              <a:lnSpc>
                <a:spcPct val="100000"/>
              </a:lnSpc>
              <a:tabLst>
                <a:tab pos="10623550" algn="r"/>
              </a:tabLst>
              <a:defRPr/>
            </a:lvl4pPr>
            <a:lvl5pPr marL="1279525" indent="-182563">
              <a:lnSpc>
                <a:spcPct val="100000"/>
              </a:lnSpc>
              <a:tabLst>
                <a:tab pos="10623550" algn="r"/>
              </a:tabLst>
              <a:defRPr/>
            </a:lvl5pPr>
            <a:lvl6pPr marL="1462088" indent="-182563">
              <a:lnSpc>
                <a:spcPct val="100000"/>
              </a:lnSpc>
              <a:tabLst>
                <a:tab pos="10623550" algn="r"/>
              </a:tabLst>
              <a:defRPr/>
            </a:lvl6pPr>
            <a:lvl7pPr marL="1644650" indent="-182563">
              <a:lnSpc>
                <a:spcPct val="100000"/>
              </a:lnSpc>
              <a:tabLst>
                <a:tab pos="10623550" algn="r"/>
              </a:tabLst>
              <a:defRPr/>
            </a:lvl7pPr>
            <a:lvl8pPr marL="1828800" indent="-182563">
              <a:lnSpc>
                <a:spcPct val="100000"/>
              </a:lnSpc>
              <a:tabLst>
                <a:tab pos="10623550" algn="r"/>
              </a:tabLst>
              <a:defRPr/>
            </a:lvl8pPr>
            <a:lvl9pPr marL="2011363" indent="-182563">
              <a:lnSpc>
                <a:spcPct val="100000"/>
              </a:lnSpc>
              <a:tabLst>
                <a:tab pos="10623550" algn="r"/>
              </a:tabLst>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Date Placeholder 3">
            <a:extLst>
              <a:ext uri="{FF2B5EF4-FFF2-40B4-BE49-F238E27FC236}">
                <a16:creationId xmlns:a16="http://schemas.microsoft.com/office/drawing/2014/main" id="{882E1F21-2031-05A6-1AFD-6AB5C6A30C39}"/>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2E581DF4-1163-4C70-A683-03BE81A67FEA}" type="datetime7">
              <a:rPr lang="en-US" smtClean="0"/>
              <a:t>Dec-25</a:t>
            </a:fld>
            <a:endParaRPr lang="en-GB" dirty="0"/>
          </a:p>
        </p:txBody>
      </p:sp>
      <p:sp>
        <p:nvSpPr>
          <p:cNvPr id="5" name="Footer Placeholder 4">
            <a:extLst>
              <a:ext uri="{FF2B5EF4-FFF2-40B4-BE49-F238E27FC236}">
                <a16:creationId xmlns:a16="http://schemas.microsoft.com/office/drawing/2014/main" id="{206224C0-4715-35F9-9A25-4D37AB27B7D5}"/>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84717C46-CCBC-D99C-40AC-DCEBE8BFFBFC}"/>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724194E7-5FEB-4367-B2D5-753AE3724309}" type="slidenum">
              <a:rPr lang="en-GB" smtClean="0"/>
              <a:pPr/>
              <a:t>‹#›</a:t>
            </a:fld>
            <a:endParaRPr lang="en-GB"/>
          </a:p>
        </p:txBody>
      </p:sp>
    </p:spTree>
    <p:extLst>
      <p:ext uri="{BB962C8B-B14F-4D97-AF65-F5344CB8AC3E}">
        <p14:creationId xmlns:p14="http://schemas.microsoft.com/office/powerpoint/2010/main" val="34805267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Full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idx="1" hasCustomPrompt="1"/>
          </p:nvPr>
        </p:nvSpPr>
        <p:spPr>
          <a:xfrm>
            <a:off x="442913" y="2103120"/>
            <a:ext cx="11306175" cy="407384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Date Placeholder 3">
            <a:extLst>
              <a:ext uri="{FF2B5EF4-FFF2-40B4-BE49-F238E27FC236}">
                <a16:creationId xmlns:a16="http://schemas.microsoft.com/office/drawing/2014/main" id="{7544AF6B-3968-0769-825A-D2FE604D64ED}"/>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1396476C-F96D-48A4-9E67-40C1C2CD96C3}" type="datetime7">
              <a:rPr lang="en-US" smtClean="0"/>
              <a:t>Dec-25</a:t>
            </a:fld>
            <a:endParaRPr lang="en-GB" dirty="0"/>
          </a:p>
        </p:txBody>
      </p:sp>
      <p:sp>
        <p:nvSpPr>
          <p:cNvPr id="5" name="Footer Placeholder 4">
            <a:extLst>
              <a:ext uri="{FF2B5EF4-FFF2-40B4-BE49-F238E27FC236}">
                <a16:creationId xmlns:a16="http://schemas.microsoft.com/office/drawing/2014/main" id="{62B4C5C3-1E71-EFEA-D4EB-1DF83021B2F4}"/>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905241D7-2374-7ECA-834F-44F3C89E7A85}"/>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4B6F4A14-5DDE-4DA4-BF4F-054BD43504A2}" type="slidenum">
              <a:rPr lang="en-GB" smtClean="0"/>
              <a:pPr/>
              <a:t>‹#›</a:t>
            </a:fld>
            <a:endParaRPr lang="en-GB"/>
          </a:p>
        </p:txBody>
      </p:sp>
    </p:spTree>
    <p:extLst>
      <p:ext uri="{BB962C8B-B14F-4D97-AF65-F5344CB8AC3E}">
        <p14:creationId xmlns:p14="http://schemas.microsoft.com/office/powerpoint/2010/main" val="21295883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Full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idx="1" hasCustomPrompt="1"/>
          </p:nvPr>
        </p:nvSpPr>
        <p:spPr>
          <a:xfrm>
            <a:off x="442913" y="2103438"/>
            <a:ext cx="11306175"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BE3AB282-3CAC-0CE0-3DF6-626384AA6039}"/>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FA476974-F87C-4D74-B6C4-1B493F6D69D5}" type="datetime7">
              <a:rPr lang="en-US" smtClean="0"/>
              <a:t>Dec-25</a:t>
            </a:fld>
            <a:endParaRPr lang="en-GB" dirty="0"/>
          </a:p>
        </p:txBody>
      </p:sp>
      <p:sp>
        <p:nvSpPr>
          <p:cNvPr id="4" name="Footer Placeholder 3">
            <a:extLst>
              <a:ext uri="{FF2B5EF4-FFF2-40B4-BE49-F238E27FC236}">
                <a16:creationId xmlns:a16="http://schemas.microsoft.com/office/drawing/2014/main" id="{0FADB8BE-B745-0278-1519-1FB006D260B2}"/>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FF5BB793-BD45-BEFE-053C-B5541C058038}"/>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E8A323B4-290C-4B44-84C5-D68C863789FF}" type="slidenum">
              <a:rPr lang="en-GB" smtClean="0"/>
              <a:pPr/>
              <a:t>‹#›</a:t>
            </a:fld>
            <a:endParaRPr lang="en-GB"/>
          </a:p>
        </p:txBody>
      </p:sp>
    </p:spTree>
    <p:extLst>
      <p:ext uri="{BB962C8B-B14F-4D97-AF65-F5344CB8AC3E}">
        <p14:creationId xmlns:p14="http://schemas.microsoft.com/office/powerpoint/2010/main" val="40221735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idx="1" hasCustomPrompt="1"/>
          </p:nvPr>
        </p:nvSpPr>
        <p:spPr>
          <a:xfrm>
            <a:off x="442914" y="2103438"/>
            <a:ext cx="3529012" cy="40687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DDE9807F-93BC-C9C1-06CF-9C42F9DEDF2D}"/>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B1CB08A7-3D4D-4902-B076-3951C48A9127}" type="datetime7">
              <a:rPr lang="en-US" smtClean="0"/>
              <a:t>Dec-25</a:t>
            </a:fld>
            <a:endParaRPr lang="en-GB" dirty="0"/>
          </a:p>
        </p:txBody>
      </p:sp>
      <p:sp>
        <p:nvSpPr>
          <p:cNvPr id="4" name="Footer Placeholder 3">
            <a:extLst>
              <a:ext uri="{FF2B5EF4-FFF2-40B4-BE49-F238E27FC236}">
                <a16:creationId xmlns:a16="http://schemas.microsoft.com/office/drawing/2014/main" id="{26B35658-5BAE-914B-5462-4B35634521F8}"/>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900ED51E-4186-73EA-EA8A-A6BD03518C79}"/>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1F4434B3-35E0-4149-9789-DA93225C2906}" type="slidenum">
              <a:rPr lang="en-GB" smtClean="0"/>
              <a:pPr/>
              <a:t>‹#›</a:t>
            </a:fld>
            <a:endParaRPr lang="en-GB"/>
          </a:p>
        </p:txBody>
      </p:sp>
    </p:spTree>
    <p:extLst>
      <p:ext uri="{BB962C8B-B14F-4D97-AF65-F5344CB8AC3E}">
        <p14:creationId xmlns:p14="http://schemas.microsoft.com/office/powerpoint/2010/main" val="42188597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ne Column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6" name="Subtitle 2">
            <a:extLst>
              <a:ext uri="{FF2B5EF4-FFF2-40B4-BE49-F238E27FC236}">
                <a16:creationId xmlns:a16="http://schemas.microsoft.com/office/drawing/2014/main" id="{1C758DF0-2055-C446-AF59-8BED8AF86DAB}"/>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idx="1" hasCustomPrompt="1"/>
          </p:nvPr>
        </p:nvSpPr>
        <p:spPr>
          <a:xfrm>
            <a:off x="442914"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AB4F2737-1C95-991C-3617-15E659E3623E}"/>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E1135967-792B-4E28-8E90-7BF86E1331D3}" type="datetime7">
              <a:rPr lang="en-US" smtClean="0"/>
              <a:t>Dec-25</a:t>
            </a:fld>
            <a:endParaRPr lang="en-GB" dirty="0"/>
          </a:p>
        </p:txBody>
      </p:sp>
      <p:sp>
        <p:nvSpPr>
          <p:cNvPr id="4" name="Footer Placeholder 3">
            <a:extLst>
              <a:ext uri="{FF2B5EF4-FFF2-40B4-BE49-F238E27FC236}">
                <a16:creationId xmlns:a16="http://schemas.microsoft.com/office/drawing/2014/main" id="{45E9B93A-5BFF-477B-FD6A-139D240BDC0E}"/>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1ADF2A34-E26B-5BEC-885D-647A8FD585A3}"/>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B1595BFB-B070-423B-ACE7-D0748C0825A3}" type="slidenum">
              <a:rPr lang="en-GB" smtClean="0"/>
              <a:pPr/>
              <a:t>‹#›</a:t>
            </a:fld>
            <a:endParaRPr lang="en-GB"/>
          </a:p>
        </p:txBody>
      </p:sp>
    </p:spTree>
    <p:extLst>
      <p:ext uri="{BB962C8B-B14F-4D97-AF65-F5344CB8AC3E}">
        <p14:creationId xmlns:p14="http://schemas.microsoft.com/office/powerpoint/2010/main" val="15533861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ne Column Content Dark">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p:txBody>
          <a:bodyPr/>
          <a:lstStyle>
            <a:lvl1pPr>
              <a:defRPr>
                <a:solidFill>
                  <a:schemeClr val="tx1"/>
                </a:solidFill>
              </a:defRPr>
            </a:lvl1pPr>
          </a:lstStyle>
          <a:p>
            <a:r>
              <a:rPr lang="en-GB" dirty="0"/>
              <a:t>[Slide title]</a:t>
            </a:r>
          </a:p>
        </p:txBody>
      </p:sp>
      <p:sp>
        <p:nvSpPr>
          <p:cNvPr id="3" name="Content Placeholder 2"/>
          <p:cNvSpPr>
            <a:spLocks noGrp="1"/>
          </p:cNvSpPr>
          <p:nvPr>
            <p:ph idx="1" hasCustomPrompt="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EA2C6D81-675F-3851-E72A-05A2FDB85322}"/>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61068C83-B181-4247-858E-42261693AC9B}" type="datetime7">
              <a:rPr lang="en-US" smtClean="0"/>
              <a:t>Dec-25</a:t>
            </a:fld>
            <a:endParaRPr lang="en-GB" dirty="0"/>
          </a:p>
        </p:txBody>
      </p:sp>
      <p:sp>
        <p:nvSpPr>
          <p:cNvPr id="4" name="Footer Placeholder 3">
            <a:extLst>
              <a:ext uri="{FF2B5EF4-FFF2-40B4-BE49-F238E27FC236}">
                <a16:creationId xmlns:a16="http://schemas.microsoft.com/office/drawing/2014/main" id="{B34CEEA2-DF40-CE33-193D-99014946CD56}"/>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5FCCCAFB-6ECA-C8F5-FB3A-9586354BB7FA}"/>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3644F8DA-5743-446E-8EC4-509846330912}" type="slidenum">
              <a:rPr lang="en-GB" smtClean="0"/>
              <a:pPr/>
              <a:t>‹#›</a:t>
            </a:fld>
            <a:endParaRPr lang="en-GB"/>
          </a:p>
        </p:txBody>
      </p:sp>
    </p:spTree>
    <p:extLst>
      <p:ext uri="{BB962C8B-B14F-4D97-AF65-F5344CB8AC3E}">
        <p14:creationId xmlns:p14="http://schemas.microsoft.com/office/powerpoint/2010/main" val="2315617260"/>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sz="half" idx="1" hasCustomPrompt="1"/>
          </p:nvPr>
        </p:nvSpPr>
        <p:spPr>
          <a:xfrm>
            <a:off x="442913" y="2103438"/>
            <a:ext cx="5473700" cy="406876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6275388" y="2103438"/>
            <a:ext cx="54737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1D4B7D05-BB8F-D9AE-B92E-ECB0DE6DB19F}"/>
              </a:ext>
            </a:extLst>
          </p:cNvPr>
          <p:cNvSpPr>
            <a:spLocks noGrp="1"/>
          </p:cNvSpPr>
          <p:nvPr>
            <p:ph type="dt" sz="half" idx="10"/>
          </p:nvPr>
        </p:nvSpPr>
        <p:spPr>
          <a:xfrm>
            <a:off x="9984296" y="6355080"/>
            <a:ext cx="1764792" cy="137160"/>
          </a:xfrm>
        </p:spPr>
        <p:txBody>
          <a:bodyPr vert="horz" lIns="0" tIns="0" rIns="0" bIns="0" rtlCol="0" anchor="b" anchorCtr="0"/>
          <a:lstStyle>
            <a:lvl1pPr algn="r">
              <a:defRPr lang="en-GB" smtClean="0"/>
            </a:lvl1pPr>
          </a:lstStyle>
          <a:p>
            <a:fld id="{9D861C0C-D4D3-48A7-A102-50022F45D404}" type="datetime7">
              <a:rPr lang="en-US" smtClean="0"/>
              <a:t>Dec-25</a:t>
            </a:fld>
            <a:endParaRPr lang="en-GB" dirty="0"/>
          </a:p>
        </p:txBody>
      </p:sp>
      <p:sp>
        <p:nvSpPr>
          <p:cNvPr id="5" name="Footer Placeholder 4">
            <a:extLst>
              <a:ext uri="{FF2B5EF4-FFF2-40B4-BE49-F238E27FC236}">
                <a16:creationId xmlns:a16="http://schemas.microsoft.com/office/drawing/2014/main" id="{33223E1B-82E6-8507-AF31-0EDD2A3276D6}"/>
              </a:ext>
            </a:extLst>
          </p:cNvPr>
          <p:cNvSpPr>
            <a:spLocks noGrp="1"/>
          </p:cNvSpPr>
          <p:nvPr>
            <p:ph type="ftr" sz="quarter" idx="11"/>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7" name="Slide Number Placeholder 6">
            <a:extLst>
              <a:ext uri="{FF2B5EF4-FFF2-40B4-BE49-F238E27FC236}">
                <a16:creationId xmlns:a16="http://schemas.microsoft.com/office/drawing/2014/main" id="{DCA43118-078A-5E7F-0C5E-118458B845F6}"/>
              </a:ext>
            </a:extLst>
          </p:cNvPr>
          <p:cNvSpPr>
            <a:spLocks noGrp="1"/>
          </p:cNvSpPr>
          <p:nvPr>
            <p:ph type="sldNum" sz="quarter" idx="12"/>
          </p:nvPr>
        </p:nvSpPr>
        <p:spPr>
          <a:xfrm>
            <a:off x="9984296" y="6492240"/>
            <a:ext cx="1764792" cy="137160"/>
          </a:xfrm>
        </p:spPr>
        <p:txBody>
          <a:bodyPr vert="horz" lIns="0" tIns="0" rIns="0" bIns="0" rtlCol="0" anchor="b" anchorCtr="0">
            <a:noAutofit/>
          </a:bodyPr>
          <a:lstStyle>
            <a:lvl1pPr algn="r">
              <a:defRPr lang="en-GB" smtClean="0"/>
            </a:lvl1pPr>
          </a:lstStyle>
          <a:p>
            <a:fld id="{56AB6237-C501-4D87-BCEA-F1974F6315FF}" type="slidenum">
              <a:rPr lang="en-GB" smtClean="0"/>
              <a:pPr/>
              <a:t>‹#›</a:t>
            </a:fld>
            <a:endParaRPr lang="en-GB"/>
          </a:p>
        </p:txBody>
      </p:sp>
    </p:spTree>
    <p:extLst>
      <p:ext uri="{BB962C8B-B14F-4D97-AF65-F5344CB8AC3E}">
        <p14:creationId xmlns:p14="http://schemas.microsoft.com/office/powerpoint/2010/main" val="484090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7" name="Subtitle 2">
            <a:extLst>
              <a:ext uri="{FF2B5EF4-FFF2-40B4-BE49-F238E27FC236}">
                <a16:creationId xmlns:a16="http://schemas.microsoft.com/office/drawing/2014/main" id="{32E0820E-E86A-4245-AF6A-000EBF442F6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sz="half" idx="1" hasCustomPrompt="1"/>
          </p:nvPr>
        </p:nvSpPr>
        <p:spPr>
          <a:xfrm>
            <a:off x="442913" y="2103438"/>
            <a:ext cx="5473700" cy="4068761"/>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6275388" y="2103437"/>
            <a:ext cx="5473699" cy="4068761"/>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799D1CAA-8994-B5FC-E532-04D7E567581C}"/>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C983766B-F81C-42D7-90CC-CF118520F2C3}" type="datetime7">
              <a:rPr lang="en-US" smtClean="0"/>
              <a:t>Dec-25</a:t>
            </a:fld>
            <a:endParaRPr lang="en-GB" dirty="0"/>
          </a:p>
        </p:txBody>
      </p:sp>
      <p:sp>
        <p:nvSpPr>
          <p:cNvPr id="5" name="Footer Placeholder 4">
            <a:extLst>
              <a:ext uri="{FF2B5EF4-FFF2-40B4-BE49-F238E27FC236}">
                <a16:creationId xmlns:a16="http://schemas.microsoft.com/office/drawing/2014/main" id="{11B3579E-2CCD-EAC2-7439-B2070117204F}"/>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FDB80152-E7A9-8B0B-20A3-508B097BBB20}"/>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56EB8BD4-A36D-4AF7-ACB9-96EB5F5C9774}" type="slidenum">
              <a:rPr lang="en-GB" smtClean="0"/>
              <a:pPr/>
              <a:t>‹#›</a:t>
            </a:fld>
            <a:endParaRPr lang="en-GB"/>
          </a:p>
        </p:txBody>
      </p:sp>
    </p:spTree>
    <p:extLst>
      <p:ext uri="{BB962C8B-B14F-4D97-AF65-F5344CB8AC3E}">
        <p14:creationId xmlns:p14="http://schemas.microsoft.com/office/powerpoint/2010/main" val="7525004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5317807" cy="1387275"/>
          </a:xfrm>
        </p:spPr>
        <p:txBody>
          <a:bodyPr/>
          <a:lstStyle>
            <a:lvl1pPr>
              <a:defRPr/>
            </a:lvl1pPr>
          </a:lstStyle>
          <a:p>
            <a:r>
              <a:rPr lang="en-GB" dirty="0"/>
              <a:t>[Slide title]</a:t>
            </a:r>
          </a:p>
        </p:txBody>
      </p:sp>
      <p:sp>
        <p:nvSpPr>
          <p:cNvPr id="3" name="Content Placeholder 2"/>
          <p:cNvSpPr>
            <a:spLocks noGrp="1"/>
          </p:cNvSpPr>
          <p:nvPr>
            <p:ph sz="half" idx="1" hasCustomPrompt="1"/>
          </p:nvPr>
        </p:nvSpPr>
        <p:spPr>
          <a:xfrm>
            <a:off x="442913" y="2103438"/>
            <a:ext cx="5317807" cy="4068761"/>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8" name="Picture Placeholder 2">
            <a:extLst>
              <a:ext uri="{FF2B5EF4-FFF2-40B4-BE49-F238E27FC236}">
                <a16:creationId xmlns:a16="http://schemas.microsoft.com/office/drawing/2014/main" id="{2BED7AA0-17C2-48FB-ABC4-C692036AAF8C}"/>
              </a:ext>
            </a:extLst>
          </p:cNvPr>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4" name="Date Placeholder 3">
            <a:extLst>
              <a:ext uri="{FF2B5EF4-FFF2-40B4-BE49-F238E27FC236}">
                <a16:creationId xmlns:a16="http://schemas.microsoft.com/office/drawing/2014/main" id="{E57D28AD-D2E3-223D-3D78-28D0C070F1D8}"/>
              </a:ext>
            </a:extLst>
          </p:cNvPr>
          <p:cNvSpPr>
            <a:spLocks noGrp="1"/>
          </p:cNvSpPr>
          <p:nvPr>
            <p:ph type="dt" sz="half" idx="14"/>
          </p:nvPr>
        </p:nvSpPr>
        <p:spPr>
          <a:xfrm>
            <a:off x="9984296" y="6355080"/>
            <a:ext cx="1764792" cy="137160"/>
          </a:xfrm>
        </p:spPr>
        <p:txBody>
          <a:bodyPr vert="horz" lIns="0" tIns="0" rIns="0" bIns="0" rtlCol="0" anchor="b" anchorCtr="0"/>
          <a:lstStyle>
            <a:lvl1pPr algn="r">
              <a:defRPr lang="en-GB" smtClean="0"/>
            </a:lvl1pPr>
          </a:lstStyle>
          <a:p>
            <a:fld id="{9E6914BB-CD9A-46F8-A1B1-9E5499C1C99A}" type="datetime7">
              <a:rPr lang="en-US" smtClean="0"/>
              <a:t>Dec-25</a:t>
            </a:fld>
            <a:endParaRPr lang="en-GB" dirty="0"/>
          </a:p>
        </p:txBody>
      </p:sp>
      <p:sp>
        <p:nvSpPr>
          <p:cNvPr id="5" name="Footer Placeholder 4">
            <a:extLst>
              <a:ext uri="{FF2B5EF4-FFF2-40B4-BE49-F238E27FC236}">
                <a16:creationId xmlns:a16="http://schemas.microsoft.com/office/drawing/2014/main" id="{2E3A061D-91FC-D9C5-1B93-469D622AA743}"/>
              </a:ext>
            </a:extLst>
          </p:cNvPr>
          <p:cNvSpPr>
            <a:spLocks noGrp="1"/>
          </p:cNvSpPr>
          <p:nvPr>
            <p:ph type="ftr" sz="quarter" idx="1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18E874F8-A67C-C4FE-FB32-86C0A8199534}"/>
              </a:ext>
            </a:extLst>
          </p:cNvPr>
          <p:cNvSpPr>
            <a:spLocks noGrp="1"/>
          </p:cNvSpPr>
          <p:nvPr>
            <p:ph type="sldNum" sz="quarter" idx="16"/>
          </p:nvPr>
        </p:nvSpPr>
        <p:spPr>
          <a:xfrm>
            <a:off x="9984296" y="6492240"/>
            <a:ext cx="1764792" cy="137160"/>
          </a:xfrm>
        </p:spPr>
        <p:txBody>
          <a:bodyPr vert="horz" lIns="0" tIns="0" rIns="0" bIns="0" rtlCol="0" anchor="b" anchorCtr="0">
            <a:noAutofit/>
          </a:bodyPr>
          <a:lstStyle>
            <a:lvl1pPr algn="r">
              <a:defRPr lang="en-GB" smtClean="0"/>
            </a:lvl1pPr>
          </a:lstStyle>
          <a:p>
            <a:fld id="{0A4913D9-B71A-4E43-8AC0-7D82B1A80CC3}" type="slidenum">
              <a:rPr lang="en-GB" smtClean="0"/>
              <a:pPr/>
              <a:t>‹#›</a:t>
            </a:fld>
            <a:endParaRPr lang="en-GB"/>
          </a:p>
        </p:txBody>
      </p:sp>
    </p:spTree>
    <p:extLst>
      <p:ext uri="{BB962C8B-B14F-4D97-AF65-F5344CB8AC3E}">
        <p14:creationId xmlns:p14="http://schemas.microsoft.com/office/powerpoint/2010/main" val="77367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118"/>
        <p:cNvGrpSpPr/>
        <p:nvPr/>
      </p:nvGrpSpPr>
      <p:grpSpPr>
        <a:xfrm>
          <a:off x="0" y="0"/>
          <a:ext cx="0" cy="0"/>
          <a:chOff x="0" y="0"/>
          <a:chExt cx="0" cy="0"/>
        </a:xfrm>
      </p:grpSpPr>
      <p:sp>
        <p:nvSpPr>
          <p:cNvPr id="119" name="Google Shape;119;p98"/>
          <p:cNvSpPr>
            <a:spLocks noGrp="1"/>
          </p:cNvSpPr>
          <p:nvPr>
            <p:ph type="pic" idx="2"/>
          </p:nvPr>
        </p:nvSpPr>
        <p:spPr>
          <a:xfrm>
            <a:off x="0" y="0"/>
            <a:ext cx="12192000" cy="6858000"/>
          </a:xfrm>
          <a:prstGeom prst="rect">
            <a:avLst/>
          </a:prstGeom>
          <a:solidFill>
            <a:srgbClr val="DEDEDE"/>
          </a:solidFill>
          <a:ln>
            <a:noFill/>
          </a:ln>
        </p:spPr>
      </p:sp>
      <p:sp>
        <p:nvSpPr>
          <p:cNvPr id="120" name="Google Shape;120;p98"/>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21" name="Google Shape;121;p98"/>
          <p:cNvSpPr txBox="1">
            <a:spLocks noGrp="1"/>
          </p:cNvSpPr>
          <p:nvPr>
            <p:ph type="subTitle" idx="1"/>
          </p:nvPr>
        </p:nvSpPr>
        <p:spPr>
          <a:xfrm>
            <a:off x="442913" y="3713607"/>
            <a:ext cx="5473700" cy="59422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600"/>
              <a:buNone/>
              <a:defRPr sz="1600" b="0">
                <a:solidFill>
                  <a:schemeClr val="dk1"/>
                </a:solidFill>
              </a:defRPr>
            </a:lvl1pPr>
            <a:lvl2pPr lvl="1" algn="l">
              <a:lnSpc>
                <a:spcPct val="100000"/>
              </a:lnSpc>
              <a:spcBef>
                <a:spcPts val="0"/>
              </a:spcBef>
              <a:spcAft>
                <a:spcPts val="0"/>
              </a:spcAft>
              <a:buClr>
                <a:schemeClr val="dk1"/>
              </a:buClr>
              <a:buSzPts val="1600"/>
              <a:buNone/>
              <a:defRPr sz="1600"/>
            </a:lvl2pPr>
            <a:lvl3pPr lvl="2" algn="l">
              <a:lnSpc>
                <a:spcPct val="100000"/>
              </a:lnSpc>
              <a:spcBef>
                <a:spcPts val="0"/>
              </a:spcBef>
              <a:spcAft>
                <a:spcPts val="0"/>
              </a:spcAft>
              <a:buClr>
                <a:schemeClr val="dk1"/>
              </a:buClr>
              <a:buSzPts val="1600"/>
              <a:buNone/>
              <a:defRPr sz="1600"/>
            </a:lvl3pPr>
            <a:lvl4pPr lvl="3" algn="l">
              <a:lnSpc>
                <a:spcPct val="100000"/>
              </a:lnSpc>
              <a:spcBef>
                <a:spcPts val="0"/>
              </a:spcBef>
              <a:spcAft>
                <a:spcPts val="0"/>
              </a:spcAft>
              <a:buClr>
                <a:schemeClr val="dk1"/>
              </a:buClr>
              <a:buSzPts val="1600"/>
              <a:buNone/>
              <a:defRPr sz="1600"/>
            </a:lvl4pPr>
            <a:lvl5pPr lvl="4" algn="l">
              <a:lnSpc>
                <a:spcPct val="100000"/>
              </a:lnSpc>
              <a:spcBef>
                <a:spcPts val="0"/>
              </a:spcBef>
              <a:spcAft>
                <a:spcPts val="0"/>
              </a:spcAft>
              <a:buClr>
                <a:schemeClr val="dk1"/>
              </a:buClr>
              <a:buSzPts val="1600"/>
              <a:buNone/>
              <a:defRPr sz="1600"/>
            </a:lvl5pPr>
            <a:lvl6pPr lvl="5" algn="l">
              <a:lnSpc>
                <a:spcPct val="100000"/>
              </a:lnSpc>
              <a:spcBef>
                <a:spcPts val="0"/>
              </a:spcBef>
              <a:spcAft>
                <a:spcPts val="0"/>
              </a:spcAft>
              <a:buClr>
                <a:schemeClr val="dk1"/>
              </a:buClr>
              <a:buSzPts val="1600"/>
              <a:buNone/>
              <a:defRPr sz="1600"/>
            </a:lvl6pPr>
            <a:lvl7pPr lvl="6" algn="l">
              <a:lnSpc>
                <a:spcPct val="100000"/>
              </a:lnSpc>
              <a:spcBef>
                <a:spcPts val="0"/>
              </a:spcBef>
              <a:spcAft>
                <a:spcPts val="0"/>
              </a:spcAft>
              <a:buClr>
                <a:schemeClr val="dk1"/>
              </a:buClr>
              <a:buSzPts val="1600"/>
              <a:buNone/>
              <a:defRPr sz="1600"/>
            </a:lvl7pPr>
            <a:lvl8pPr lvl="7" algn="l">
              <a:lnSpc>
                <a:spcPct val="100000"/>
              </a:lnSpc>
              <a:spcBef>
                <a:spcPts val="0"/>
              </a:spcBef>
              <a:spcAft>
                <a:spcPts val="0"/>
              </a:spcAft>
              <a:buClr>
                <a:schemeClr val="dk1"/>
              </a:buClr>
              <a:buSzPts val="1600"/>
              <a:buNone/>
              <a:defRPr sz="1600"/>
            </a:lvl8pPr>
            <a:lvl9pPr lvl="8" algn="l">
              <a:lnSpc>
                <a:spcPct val="100000"/>
              </a:lnSpc>
              <a:spcBef>
                <a:spcPts val="0"/>
              </a:spcBef>
              <a:spcAft>
                <a:spcPts val="0"/>
              </a:spcAft>
              <a:buClr>
                <a:schemeClr val="dk1"/>
              </a:buClr>
              <a:buSzPts val="1600"/>
              <a:buNone/>
              <a:defRPr sz="1600"/>
            </a:lvl9pPr>
          </a:lstStyle>
          <a:p>
            <a:endParaRPr/>
          </a:p>
        </p:txBody>
      </p:sp>
      <p:sp>
        <p:nvSpPr>
          <p:cNvPr id="122" name="Google Shape;122;p98"/>
          <p:cNvSpPr txBox="1">
            <a:spLocks noGrp="1"/>
          </p:cNvSpPr>
          <p:nvPr>
            <p:ph type="ctrTitle"/>
          </p:nvPr>
        </p:nvSpPr>
        <p:spPr>
          <a:xfrm>
            <a:off x="442912" y="428624"/>
            <a:ext cx="7418387" cy="1884391"/>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Clr>
                <a:schemeClr val="dk1"/>
              </a:buClr>
              <a:buSzPts val="4500"/>
              <a:buFont typeface="Georgia"/>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3" name="Google Shape;123;p98"/>
          <p:cNvPicPr preferRelativeResize="0"/>
          <p:nvPr/>
        </p:nvPicPr>
        <p:blipFill rotWithShape="1">
          <a:blip r:embed="rId2">
            <a:alphaModFix/>
          </a:blip>
          <a:srcRect/>
          <a:stretch/>
        </p:blipFill>
        <p:spPr>
          <a:xfrm>
            <a:off x="409357" y="5575602"/>
            <a:ext cx="3521771" cy="110720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and Image - Subtitle">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42914" y="430514"/>
            <a:ext cx="5317806" cy="502920"/>
          </a:xfrm>
        </p:spPr>
        <p:txBody>
          <a:bodyPr/>
          <a:lstStyle>
            <a:lvl1pPr>
              <a:defRPr/>
            </a:lvl1pPr>
          </a:lstStyle>
          <a:p>
            <a:r>
              <a:rPr lang="en-GB" dirty="0"/>
              <a:t>[Slide title]</a:t>
            </a:r>
          </a:p>
        </p:txBody>
      </p:sp>
      <p:sp>
        <p:nvSpPr>
          <p:cNvPr id="7" name="Subtitle 2">
            <a:extLst>
              <a:ext uri="{FF2B5EF4-FFF2-40B4-BE49-F238E27FC236}">
                <a16:creationId xmlns:a16="http://schemas.microsoft.com/office/drawing/2014/main" id="{339845CC-465C-0147-BB19-41367E39D82E}"/>
              </a:ext>
            </a:extLst>
          </p:cNvPr>
          <p:cNvSpPr>
            <a:spLocks noGrp="1"/>
          </p:cNvSpPr>
          <p:nvPr>
            <p:ph type="subTitle" idx="16" hasCustomPrompt="1"/>
          </p:nvPr>
        </p:nvSpPr>
        <p:spPr>
          <a:xfrm>
            <a:off x="442912" y="933433"/>
            <a:ext cx="5317808"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sz="half" idx="1" hasCustomPrompt="1"/>
          </p:nvPr>
        </p:nvSpPr>
        <p:spPr>
          <a:xfrm>
            <a:off x="442913" y="2103438"/>
            <a:ext cx="5317807"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9" name="Picture Placeholder 2"/>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2" name="Date Placeholder 1">
            <a:extLst>
              <a:ext uri="{FF2B5EF4-FFF2-40B4-BE49-F238E27FC236}">
                <a16:creationId xmlns:a16="http://schemas.microsoft.com/office/drawing/2014/main" id="{5D0C8B26-DAEC-479B-E0EA-6C759CCA3C65}"/>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1357A3BE-8F8E-42F9-A467-08C556FDACC1}" type="datetime7">
              <a:rPr lang="en-US" smtClean="0"/>
              <a:t>Dec-25</a:t>
            </a:fld>
            <a:endParaRPr lang="en-GB" dirty="0"/>
          </a:p>
        </p:txBody>
      </p:sp>
      <p:sp>
        <p:nvSpPr>
          <p:cNvPr id="4" name="Footer Placeholder 3">
            <a:extLst>
              <a:ext uri="{FF2B5EF4-FFF2-40B4-BE49-F238E27FC236}">
                <a16:creationId xmlns:a16="http://schemas.microsoft.com/office/drawing/2014/main" id="{BDD61B48-8B28-20A4-2FF4-1272838EE654}"/>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2CEE18ED-38E3-F2FA-C599-E6D4F11F5B9D}"/>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DBD2D86C-F501-44D3-8ACE-5C86B404CA6E}" type="slidenum">
              <a:rPr lang="en-GB" smtClean="0"/>
              <a:pPr/>
              <a:t>‹#›</a:t>
            </a:fld>
            <a:endParaRPr lang="en-GB"/>
          </a:p>
        </p:txBody>
      </p:sp>
    </p:spTree>
    <p:extLst>
      <p:ext uri="{BB962C8B-B14F-4D97-AF65-F5344CB8AC3E}">
        <p14:creationId xmlns:p14="http://schemas.microsoft.com/office/powerpoint/2010/main" val="9228991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sz="half" idx="1" hasCustomPrompt="1"/>
          </p:nvPr>
        </p:nvSpPr>
        <p:spPr>
          <a:xfrm>
            <a:off x="442913"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4332288"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2" name="Content Placeholder 4"/>
          <p:cNvSpPr>
            <a:spLocks noGrp="1"/>
          </p:cNvSpPr>
          <p:nvPr>
            <p:ph sz="half" idx="13" hasCustomPrompt="1"/>
          </p:nvPr>
        </p:nvSpPr>
        <p:spPr>
          <a:xfrm>
            <a:off x="8220076" y="2103438"/>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B51743AF-4EDD-6D14-425A-FF2859D7A28E}"/>
              </a:ext>
            </a:extLst>
          </p:cNvPr>
          <p:cNvSpPr>
            <a:spLocks noGrp="1"/>
          </p:cNvSpPr>
          <p:nvPr>
            <p:ph type="dt" sz="half" idx="14"/>
          </p:nvPr>
        </p:nvSpPr>
        <p:spPr>
          <a:xfrm>
            <a:off x="9984296" y="6355080"/>
            <a:ext cx="1764792" cy="137160"/>
          </a:xfrm>
        </p:spPr>
        <p:txBody>
          <a:bodyPr vert="horz" lIns="0" tIns="0" rIns="0" bIns="0" rtlCol="0" anchor="b" anchorCtr="0"/>
          <a:lstStyle>
            <a:lvl1pPr algn="r">
              <a:defRPr lang="en-GB" smtClean="0"/>
            </a:lvl1pPr>
          </a:lstStyle>
          <a:p>
            <a:fld id="{A7EB2DB1-9FDA-4175-A161-06EBA80C509E}" type="datetime7">
              <a:rPr lang="en-US" smtClean="0"/>
              <a:t>Dec-25</a:t>
            </a:fld>
            <a:endParaRPr lang="en-GB" dirty="0"/>
          </a:p>
        </p:txBody>
      </p:sp>
      <p:sp>
        <p:nvSpPr>
          <p:cNvPr id="5" name="Footer Placeholder 4">
            <a:extLst>
              <a:ext uri="{FF2B5EF4-FFF2-40B4-BE49-F238E27FC236}">
                <a16:creationId xmlns:a16="http://schemas.microsoft.com/office/drawing/2014/main" id="{CF2F98DC-0B42-FD4B-E533-606835A52A54}"/>
              </a:ext>
            </a:extLst>
          </p:cNvPr>
          <p:cNvSpPr>
            <a:spLocks noGrp="1"/>
          </p:cNvSpPr>
          <p:nvPr>
            <p:ph type="ftr" sz="quarter" idx="15"/>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7" name="Slide Number Placeholder 6">
            <a:extLst>
              <a:ext uri="{FF2B5EF4-FFF2-40B4-BE49-F238E27FC236}">
                <a16:creationId xmlns:a16="http://schemas.microsoft.com/office/drawing/2014/main" id="{9DDF2BE7-4A66-F5C4-1EC8-A8E32E39C88D}"/>
              </a:ext>
            </a:extLst>
          </p:cNvPr>
          <p:cNvSpPr>
            <a:spLocks noGrp="1"/>
          </p:cNvSpPr>
          <p:nvPr>
            <p:ph type="sldNum" sz="quarter" idx="16"/>
          </p:nvPr>
        </p:nvSpPr>
        <p:spPr>
          <a:xfrm>
            <a:off x="9984296" y="6492240"/>
            <a:ext cx="1764792" cy="137160"/>
          </a:xfrm>
        </p:spPr>
        <p:txBody>
          <a:bodyPr vert="horz" lIns="0" tIns="0" rIns="0" bIns="0" rtlCol="0" anchor="b" anchorCtr="0">
            <a:noAutofit/>
          </a:bodyPr>
          <a:lstStyle>
            <a:lvl1pPr algn="r">
              <a:defRPr lang="en-GB" smtClean="0"/>
            </a:lvl1pPr>
          </a:lstStyle>
          <a:p>
            <a:fld id="{8172CC0C-D319-42AF-82D6-6AFDCBFBADF7}" type="slidenum">
              <a:rPr lang="en-GB" smtClean="0"/>
              <a:pPr/>
              <a:t>‹#›</a:t>
            </a:fld>
            <a:endParaRPr lang="en-GB"/>
          </a:p>
        </p:txBody>
      </p:sp>
    </p:spTree>
    <p:extLst>
      <p:ext uri="{BB962C8B-B14F-4D97-AF65-F5344CB8AC3E}">
        <p14:creationId xmlns:p14="http://schemas.microsoft.com/office/powerpoint/2010/main" val="4059341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ntent - Subtitl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8" name="Subtitle 2">
            <a:extLst>
              <a:ext uri="{FF2B5EF4-FFF2-40B4-BE49-F238E27FC236}">
                <a16:creationId xmlns:a16="http://schemas.microsoft.com/office/drawing/2014/main" id="{B56B3548-5EB8-714F-93B3-BD8CE8C6C99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sz="half" idx="1" hasCustomPrompt="1"/>
          </p:nvPr>
        </p:nvSpPr>
        <p:spPr>
          <a:xfrm>
            <a:off x="442913" y="2103439"/>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4332288" y="2103439"/>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12" name="Content Placeholder 4"/>
          <p:cNvSpPr>
            <a:spLocks noGrp="1"/>
          </p:cNvSpPr>
          <p:nvPr>
            <p:ph sz="half" idx="13" hasCustomPrompt="1"/>
          </p:nvPr>
        </p:nvSpPr>
        <p:spPr>
          <a:xfrm>
            <a:off x="8220076" y="2103439"/>
            <a:ext cx="3529012"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EB5E520D-2443-7486-AE83-C4BD7EB0CF6A}"/>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17F86267-47FE-4DB4-A708-0798D6EEC5E4}" type="datetime7">
              <a:rPr lang="en-US" smtClean="0"/>
              <a:t>Dec-25</a:t>
            </a:fld>
            <a:endParaRPr lang="en-GB" dirty="0"/>
          </a:p>
        </p:txBody>
      </p:sp>
      <p:sp>
        <p:nvSpPr>
          <p:cNvPr id="5" name="Footer Placeholder 4">
            <a:extLst>
              <a:ext uri="{FF2B5EF4-FFF2-40B4-BE49-F238E27FC236}">
                <a16:creationId xmlns:a16="http://schemas.microsoft.com/office/drawing/2014/main" id="{9C2077D1-4827-C272-A343-768D83C96F0C}"/>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6" name="Slide Number Placeholder 5">
            <a:extLst>
              <a:ext uri="{FF2B5EF4-FFF2-40B4-BE49-F238E27FC236}">
                <a16:creationId xmlns:a16="http://schemas.microsoft.com/office/drawing/2014/main" id="{01DD4761-B961-9535-627D-7F25FC7CE3F9}"/>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6C22F642-432B-4BFE-BC04-1C7989066917}" type="slidenum">
              <a:rPr lang="en-GB" smtClean="0"/>
              <a:pPr/>
              <a:t>‹#›</a:t>
            </a:fld>
            <a:endParaRPr lang="en-GB"/>
          </a:p>
        </p:txBody>
      </p:sp>
    </p:spTree>
    <p:extLst>
      <p:ext uri="{BB962C8B-B14F-4D97-AF65-F5344CB8AC3E}">
        <p14:creationId xmlns:p14="http://schemas.microsoft.com/office/powerpoint/2010/main" val="27529951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sz="half" idx="1" hasCustomPrompt="1"/>
          </p:nvPr>
        </p:nvSpPr>
        <p:spPr>
          <a:xfrm>
            <a:off x="44291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336061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Content Placeholder 4"/>
          <p:cNvSpPr>
            <a:spLocks noGrp="1"/>
          </p:cNvSpPr>
          <p:nvPr>
            <p:ph sz="half" idx="13" hasCustomPrompt="1"/>
          </p:nvPr>
        </p:nvSpPr>
        <p:spPr>
          <a:xfrm>
            <a:off x="6275388"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7" name="Content Placeholder 5"/>
          <p:cNvSpPr>
            <a:spLocks noGrp="1"/>
          </p:cNvSpPr>
          <p:nvPr>
            <p:ph sz="half" idx="14" hasCustomPrompt="1"/>
          </p:nvPr>
        </p:nvSpPr>
        <p:spPr>
          <a:xfrm>
            <a:off x="919016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0F317B3A-5EDA-81B1-A70B-9ED7C0FA9B10}"/>
              </a:ext>
            </a:extLst>
          </p:cNvPr>
          <p:cNvSpPr>
            <a:spLocks noGrp="1"/>
          </p:cNvSpPr>
          <p:nvPr>
            <p:ph type="dt" sz="half" idx="15"/>
          </p:nvPr>
        </p:nvSpPr>
        <p:spPr>
          <a:xfrm>
            <a:off x="9984296" y="6355080"/>
            <a:ext cx="1764792" cy="137160"/>
          </a:xfrm>
        </p:spPr>
        <p:txBody>
          <a:bodyPr vert="horz" lIns="0" tIns="0" rIns="0" bIns="0" rtlCol="0" anchor="b" anchorCtr="0"/>
          <a:lstStyle>
            <a:lvl1pPr algn="r">
              <a:defRPr lang="en-GB" smtClean="0"/>
            </a:lvl1pPr>
          </a:lstStyle>
          <a:p>
            <a:fld id="{61E0EDDD-8CCB-488B-8AAF-4053765F20E2}" type="datetime7">
              <a:rPr lang="en-US" smtClean="0"/>
              <a:t>Dec-25</a:t>
            </a:fld>
            <a:endParaRPr lang="en-GB" dirty="0"/>
          </a:p>
        </p:txBody>
      </p:sp>
      <p:sp>
        <p:nvSpPr>
          <p:cNvPr id="5" name="Footer Placeholder 4">
            <a:extLst>
              <a:ext uri="{FF2B5EF4-FFF2-40B4-BE49-F238E27FC236}">
                <a16:creationId xmlns:a16="http://schemas.microsoft.com/office/drawing/2014/main" id="{32612859-8556-2E8F-51C7-4EF9FAB4EF7C}"/>
              </a:ext>
            </a:extLst>
          </p:cNvPr>
          <p:cNvSpPr>
            <a:spLocks noGrp="1"/>
          </p:cNvSpPr>
          <p:nvPr>
            <p:ph type="ftr" sz="quarter" idx="1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8" name="Slide Number Placeholder 7">
            <a:extLst>
              <a:ext uri="{FF2B5EF4-FFF2-40B4-BE49-F238E27FC236}">
                <a16:creationId xmlns:a16="http://schemas.microsoft.com/office/drawing/2014/main" id="{DE3C2E86-BC1E-120C-E80D-4789D73E4C14}"/>
              </a:ext>
            </a:extLst>
          </p:cNvPr>
          <p:cNvSpPr>
            <a:spLocks noGrp="1"/>
          </p:cNvSpPr>
          <p:nvPr>
            <p:ph type="sldNum" sz="quarter" idx="17"/>
          </p:nvPr>
        </p:nvSpPr>
        <p:spPr>
          <a:xfrm>
            <a:off x="9984296" y="6492240"/>
            <a:ext cx="1764792" cy="137160"/>
          </a:xfrm>
        </p:spPr>
        <p:txBody>
          <a:bodyPr vert="horz" lIns="0" tIns="0" rIns="0" bIns="0" rtlCol="0" anchor="b" anchorCtr="0">
            <a:noAutofit/>
          </a:bodyPr>
          <a:lstStyle>
            <a:lvl1pPr algn="r">
              <a:defRPr lang="en-GB" smtClean="0"/>
            </a:lvl1pPr>
          </a:lstStyle>
          <a:p>
            <a:fld id="{94E63BF4-4B67-4224-AA13-4CDFF512A161}" type="slidenum">
              <a:rPr lang="en-GB" smtClean="0"/>
              <a:pPr/>
              <a:t>‹#›</a:t>
            </a:fld>
            <a:endParaRPr lang="en-GB"/>
          </a:p>
        </p:txBody>
      </p:sp>
    </p:spTree>
    <p:extLst>
      <p:ext uri="{BB962C8B-B14F-4D97-AF65-F5344CB8AC3E}">
        <p14:creationId xmlns:p14="http://schemas.microsoft.com/office/powerpoint/2010/main" val="32239597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11" name="Subtitle 2">
            <a:extLst>
              <a:ext uri="{FF2B5EF4-FFF2-40B4-BE49-F238E27FC236}">
                <a16:creationId xmlns:a16="http://schemas.microsoft.com/office/drawing/2014/main" id="{42F08066-BCE7-3945-BE4E-1DEA43569B7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sz="half" idx="1" hasCustomPrompt="1"/>
          </p:nvPr>
        </p:nvSpPr>
        <p:spPr>
          <a:xfrm>
            <a:off x="44291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4" name="Content Placeholder 3"/>
          <p:cNvSpPr>
            <a:spLocks noGrp="1"/>
          </p:cNvSpPr>
          <p:nvPr>
            <p:ph sz="half" idx="2" hasCustomPrompt="1"/>
          </p:nvPr>
        </p:nvSpPr>
        <p:spPr>
          <a:xfrm>
            <a:off x="336061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6" name="Content Placeholder 4"/>
          <p:cNvSpPr>
            <a:spLocks noGrp="1"/>
          </p:cNvSpPr>
          <p:nvPr>
            <p:ph sz="half" idx="13" hasCustomPrompt="1"/>
          </p:nvPr>
        </p:nvSpPr>
        <p:spPr>
          <a:xfrm>
            <a:off x="6275388"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7" name="Content Placeholder 5"/>
          <p:cNvSpPr>
            <a:spLocks noGrp="1"/>
          </p:cNvSpPr>
          <p:nvPr>
            <p:ph sz="half" idx="14" hasCustomPrompt="1"/>
          </p:nvPr>
        </p:nvSpPr>
        <p:spPr>
          <a:xfrm>
            <a:off x="9190163" y="2103438"/>
            <a:ext cx="2556000" cy="406876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53DDBB2B-4DD6-3719-DA6E-D918B9CFD074}"/>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B3E92AD4-6913-4821-AC39-17ACDDAE087E}" type="datetime7">
              <a:rPr lang="en-US" smtClean="0"/>
              <a:t>Dec-25</a:t>
            </a:fld>
            <a:endParaRPr lang="en-GB" dirty="0"/>
          </a:p>
        </p:txBody>
      </p:sp>
      <p:sp>
        <p:nvSpPr>
          <p:cNvPr id="5" name="Footer Placeholder 4">
            <a:extLst>
              <a:ext uri="{FF2B5EF4-FFF2-40B4-BE49-F238E27FC236}">
                <a16:creationId xmlns:a16="http://schemas.microsoft.com/office/drawing/2014/main" id="{B01FC92E-7432-AE38-C02E-086A4CA91B8C}"/>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8" name="Slide Number Placeholder 7">
            <a:extLst>
              <a:ext uri="{FF2B5EF4-FFF2-40B4-BE49-F238E27FC236}">
                <a16:creationId xmlns:a16="http://schemas.microsoft.com/office/drawing/2014/main" id="{2180C920-2EA4-96D8-F301-964E000E013C}"/>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7ACB948B-F0F6-4BA4-960A-EC7013E478AA}" type="slidenum">
              <a:rPr lang="en-GB" smtClean="0"/>
              <a:pPr/>
              <a:t>‹#›</a:t>
            </a:fld>
            <a:endParaRPr lang="en-GB"/>
          </a:p>
        </p:txBody>
      </p:sp>
    </p:spTree>
    <p:extLst>
      <p:ext uri="{BB962C8B-B14F-4D97-AF65-F5344CB8AC3E}">
        <p14:creationId xmlns:p14="http://schemas.microsoft.com/office/powerpoint/2010/main" val="39043193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3" name="Content Placeholder 2"/>
          <p:cNvSpPr>
            <a:spLocks noGrp="1"/>
          </p:cNvSpPr>
          <p:nvPr>
            <p:ph sz="half" idx="1"/>
          </p:nvPr>
        </p:nvSpPr>
        <p:spPr>
          <a:xfrm>
            <a:off x="442913"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2777045"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4"/>
          <p:cNvSpPr>
            <a:spLocks noGrp="1"/>
          </p:cNvSpPr>
          <p:nvPr>
            <p:ph sz="half" idx="13"/>
          </p:nvPr>
        </p:nvSpPr>
        <p:spPr>
          <a:xfrm>
            <a:off x="5111177"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Content Placeholder 5"/>
          <p:cNvSpPr>
            <a:spLocks noGrp="1"/>
          </p:cNvSpPr>
          <p:nvPr>
            <p:ph sz="half" idx="14"/>
          </p:nvPr>
        </p:nvSpPr>
        <p:spPr>
          <a:xfrm>
            <a:off x="7445309"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6"/>
          <p:cNvSpPr>
            <a:spLocks noGrp="1"/>
          </p:cNvSpPr>
          <p:nvPr>
            <p:ph sz="half" idx="15"/>
          </p:nvPr>
        </p:nvSpPr>
        <p:spPr>
          <a:xfrm>
            <a:off x="9779443"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Date Placeholder 1">
            <a:extLst>
              <a:ext uri="{FF2B5EF4-FFF2-40B4-BE49-F238E27FC236}">
                <a16:creationId xmlns:a16="http://schemas.microsoft.com/office/drawing/2014/main" id="{0A0497B9-1B1A-3961-E6A7-2D964275C322}"/>
              </a:ext>
            </a:extLst>
          </p:cNvPr>
          <p:cNvSpPr>
            <a:spLocks noGrp="1"/>
          </p:cNvSpPr>
          <p:nvPr>
            <p:ph type="dt" sz="half" idx="16"/>
          </p:nvPr>
        </p:nvSpPr>
        <p:spPr>
          <a:xfrm>
            <a:off x="9984296" y="6355080"/>
            <a:ext cx="1764792" cy="137160"/>
          </a:xfrm>
        </p:spPr>
        <p:txBody>
          <a:bodyPr vert="horz" lIns="0" tIns="0" rIns="0" bIns="0" rtlCol="0" anchor="b" anchorCtr="0"/>
          <a:lstStyle>
            <a:lvl1pPr algn="r">
              <a:defRPr lang="en-GB" smtClean="0"/>
            </a:lvl1pPr>
          </a:lstStyle>
          <a:p>
            <a:fld id="{DB6A6C7F-3D76-4888-8D1A-6AA7B109DBFD}" type="datetime7">
              <a:rPr lang="en-US" smtClean="0"/>
              <a:t>Dec-25</a:t>
            </a:fld>
            <a:endParaRPr lang="en-GB" dirty="0"/>
          </a:p>
        </p:txBody>
      </p:sp>
      <p:sp>
        <p:nvSpPr>
          <p:cNvPr id="5" name="Footer Placeholder 4">
            <a:extLst>
              <a:ext uri="{FF2B5EF4-FFF2-40B4-BE49-F238E27FC236}">
                <a16:creationId xmlns:a16="http://schemas.microsoft.com/office/drawing/2014/main" id="{253856DA-ECCA-7719-697A-21159373DA46}"/>
              </a:ext>
            </a:extLst>
          </p:cNvPr>
          <p:cNvSpPr>
            <a:spLocks noGrp="1"/>
          </p:cNvSpPr>
          <p:nvPr>
            <p:ph type="ftr" sz="quarter" idx="17"/>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8" name="Slide Number Placeholder 7">
            <a:extLst>
              <a:ext uri="{FF2B5EF4-FFF2-40B4-BE49-F238E27FC236}">
                <a16:creationId xmlns:a16="http://schemas.microsoft.com/office/drawing/2014/main" id="{F6BBDD86-AD89-095F-DA5B-68881E4FACA6}"/>
              </a:ext>
            </a:extLst>
          </p:cNvPr>
          <p:cNvSpPr>
            <a:spLocks noGrp="1"/>
          </p:cNvSpPr>
          <p:nvPr>
            <p:ph type="sldNum" sz="quarter" idx="18"/>
          </p:nvPr>
        </p:nvSpPr>
        <p:spPr>
          <a:xfrm>
            <a:off x="9984296" y="6492240"/>
            <a:ext cx="1764792" cy="137160"/>
          </a:xfrm>
        </p:spPr>
        <p:txBody>
          <a:bodyPr vert="horz" lIns="0" tIns="0" rIns="0" bIns="0" rtlCol="0" anchor="b" anchorCtr="0">
            <a:noAutofit/>
          </a:bodyPr>
          <a:lstStyle>
            <a:lvl1pPr algn="r">
              <a:defRPr lang="en-GB" smtClean="0"/>
            </a:lvl1pPr>
          </a:lstStyle>
          <a:p>
            <a:fld id="{3319998B-8941-4637-BC2D-5A4A49544C98}" type="slidenum">
              <a:rPr lang="en-GB" smtClean="0"/>
              <a:pPr/>
              <a:t>‹#›</a:t>
            </a:fld>
            <a:endParaRPr lang="en-GB"/>
          </a:p>
        </p:txBody>
      </p:sp>
    </p:spTree>
    <p:extLst>
      <p:ext uri="{BB962C8B-B14F-4D97-AF65-F5344CB8AC3E}">
        <p14:creationId xmlns:p14="http://schemas.microsoft.com/office/powerpoint/2010/main" val="28797349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ntent - Subtitl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12" name="Subtitle 2">
            <a:extLst>
              <a:ext uri="{FF2B5EF4-FFF2-40B4-BE49-F238E27FC236}">
                <a16:creationId xmlns:a16="http://schemas.microsoft.com/office/drawing/2014/main" id="{BCBFC701-7287-1F4F-B6FA-1BECCBF324C6}"/>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3" name="Content Placeholder 2"/>
          <p:cNvSpPr>
            <a:spLocks noGrp="1"/>
          </p:cNvSpPr>
          <p:nvPr>
            <p:ph sz="half" idx="1"/>
          </p:nvPr>
        </p:nvSpPr>
        <p:spPr>
          <a:xfrm>
            <a:off x="442913"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2777045"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4"/>
          <p:cNvSpPr>
            <a:spLocks noGrp="1"/>
          </p:cNvSpPr>
          <p:nvPr>
            <p:ph sz="half" idx="13"/>
          </p:nvPr>
        </p:nvSpPr>
        <p:spPr>
          <a:xfrm>
            <a:off x="5111177"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Content Placeholder 5"/>
          <p:cNvSpPr>
            <a:spLocks noGrp="1"/>
          </p:cNvSpPr>
          <p:nvPr>
            <p:ph sz="half" idx="14"/>
          </p:nvPr>
        </p:nvSpPr>
        <p:spPr>
          <a:xfrm>
            <a:off x="7445309"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6"/>
          <p:cNvSpPr>
            <a:spLocks noGrp="1"/>
          </p:cNvSpPr>
          <p:nvPr>
            <p:ph sz="half" idx="15"/>
          </p:nvPr>
        </p:nvSpPr>
        <p:spPr>
          <a:xfrm>
            <a:off x="9779443" y="2103438"/>
            <a:ext cx="1972800" cy="4068762"/>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Date Placeholder 1">
            <a:extLst>
              <a:ext uri="{FF2B5EF4-FFF2-40B4-BE49-F238E27FC236}">
                <a16:creationId xmlns:a16="http://schemas.microsoft.com/office/drawing/2014/main" id="{C99029C0-A795-BBD5-0E91-052374FBC353}"/>
              </a:ext>
            </a:extLst>
          </p:cNvPr>
          <p:cNvSpPr>
            <a:spLocks noGrp="1"/>
          </p:cNvSpPr>
          <p:nvPr>
            <p:ph type="dt" sz="half" idx="17"/>
          </p:nvPr>
        </p:nvSpPr>
        <p:spPr>
          <a:xfrm>
            <a:off x="9984296" y="6355080"/>
            <a:ext cx="1764792" cy="137160"/>
          </a:xfrm>
        </p:spPr>
        <p:txBody>
          <a:bodyPr vert="horz" lIns="0" tIns="0" rIns="0" bIns="0" rtlCol="0" anchor="b" anchorCtr="0"/>
          <a:lstStyle>
            <a:lvl1pPr algn="r">
              <a:defRPr lang="en-GB" smtClean="0"/>
            </a:lvl1pPr>
          </a:lstStyle>
          <a:p>
            <a:fld id="{79378D47-F0BA-4148-919E-437D4F339CBC}" type="datetime7">
              <a:rPr lang="en-US" smtClean="0"/>
              <a:t>Dec-25</a:t>
            </a:fld>
            <a:endParaRPr lang="en-GB" dirty="0"/>
          </a:p>
        </p:txBody>
      </p:sp>
      <p:sp>
        <p:nvSpPr>
          <p:cNvPr id="5" name="Footer Placeholder 4">
            <a:extLst>
              <a:ext uri="{FF2B5EF4-FFF2-40B4-BE49-F238E27FC236}">
                <a16:creationId xmlns:a16="http://schemas.microsoft.com/office/drawing/2014/main" id="{4DED754F-C2B2-0A09-EB1C-068E53731996}"/>
              </a:ext>
            </a:extLst>
          </p:cNvPr>
          <p:cNvSpPr>
            <a:spLocks noGrp="1"/>
          </p:cNvSpPr>
          <p:nvPr>
            <p:ph type="ftr" sz="quarter" idx="18"/>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8" name="Slide Number Placeholder 7">
            <a:extLst>
              <a:ext uri="{FF2B5EF4-FFF2-40B4-BE49-F238E27FC236}">
                <a16:creationId xmlns:a16="http://schemas.microsoft.com/office/drawing/2014/main" id="{42EB88A4-C7F0-984F-E8B3-B398632A171E}"/>
              </a:ext>
            </a:extLst>
          </p:cNvPr>
          <p:cNvSpPr>
            <a:spLocks noGrp="1"/>
          </p:cNvSpPr>
          <p:nvPr>
            <p:ph type="sldNum" sz="quarter" idx="19"/>
          </p:nvPr>
        </p:nvSpPr>
        <p:spPr>
          <a:xfrm>
            <a:off x="9984296" y="6492240"/>
            <a:ext cx="1764792" cy="137160"/>
          </a:xfrm>
        </p:spPr>
        <p:txBody>
          <a:bodyPr vert="horz" lIns="0" tIns="0" rIns="0" bIns="0" rtlCol="0" anchor="b" anchorCtr="0">
            <a:noAutofit/>
          </a:bodyPr>
          <a:lstStyle>
            <a:lvl1pPr algn="r">
              <a:defRPr lang="en-GB" smtClean="0"/>
            </a:lvl1pPr>
          </a:lstStyle>
          <a:p>
            <a:fld id="{1ED2C513-B23A-4AF6-9192-80C5CDB2BB8C}" type="slidenum">
              <a:rPr lang="en-GB" smtClean="0"/>
              <a:pPr/>
              <a:t>‹#›</a:t>
            </a:fld>
            <a:endParaRPr lang="en-GB"/>
          </a:p>
        </p:txBody>
      </p:sp>
    </p:spTree>
    <p:extLst>
      <p:ext uri="{BB962C8B-B14F-4D97-AF65-F5344CB8AC3E}">
        <p14:creationId xmlns:p14="http://schemas.microsoft.com/office/powerpoint/2010/main" val="884453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10" name="Picture Placeholder 2"/>
          <p:cNvSpPr>
            <a:spLocks noGrp="1"/>
          </p:cNvSpPr>
          <p:nvPr>
            <p:ph type="pic" sz="quarter" idx="13"/>
          </p:nvPr>
        </p:nvSpPr>
        <p:spPr>
          <a:xfrm>
            <a:off x="442912"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6" name="Picture Placeholder 3"/>
          <p:cNvSpPr>
            <a:spLocks noGrp="1"/>
          </p:cNvSpPr>
          <p:nvPr>
            <p:ph type="pic" sz="quarter" idx="15"/>
          </p:nvPr>
        </p:nvSpPr>
        <p:spPr>
          <a:xfrm>
            <a:off x="4331494"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8" name="Picture Placeholder 4"/>
          <p:cNvSpPr>
            <a:spLocks noGrp="1"/>
          </p:cNvSpPr>
          <p:nvPr>
            <p:ph type="pic" sz="quarter" idx="17"/>
          </p:nvPr>
        </p:nvSpPr>
        <p:spPr>
          <a:xfrm>
            <a:off x="8220075"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7" name="Content Placeholder 2">
            <a:extLst>
              <a:ext uri="{FF2B5EF4-FFF2-40B4-BE49-F238E27FC236}">
                <a16:creationId xmlns:a16="http://schemas.microsoft.com/office/drawing/2014/main" id="{CF36C29E-E542-4CF8-8350-7B2993AB9F11}"/>
              </a:ext>
            </a:extLst>
          </p:cNvPr>
          <p:cNvSpPr>
            <a:spLocks noGrp="1"/>
          </p:cNvSpPr>
          <p:nvPr>
            <p:ph sz="quarter" idx="20"/>
          </p:nvPr>
        </p:nvSpPr>
        <p:spPr>
          <a:xfrm>
            <a:off x="442913"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3" name="Content Placeholder 3">
            <a:extLst>
              <a:ext uri="{FF2B5EF4-FFF2-40B4-BE49-F238E27FC236}">
                <a16:creationId xmlns:a16="http://schemas.microsoft.com/office/drawing/2014/main" id="{5E49564D-E876-4F96-AA36-94443DF6A6B4}"/>
              </a:ext>
            </a:extLst>
          </p:cNvPr>
          <p:cNvSpPr>
            <a:spLocks noGrp="1"/>
          </p:cNvSpPr>
          <p:nvPr>
            <p:ph sz="quarter" idx="21"/>
          </p:nvPr>
        </p:nvSpPr>
        <p:spPr>
          <a:xfrm>
            <a:off x="4331495"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4" name="Content Placeholder 4">
            <a:extLst>
              <a:ext uri="{FF2B5EF4-FFF2-40B4-BE49-F238E27FC236}">
                <a16:creationId xmlns:a16="http://schemas.microsoft.com/office/drawing/2014/main" id="{D1C35B22-67CB-4342-8F23-814ABE95E981}"/>
              </a:ext>
            </a:extLst>
          </p:cNvPr>
          <p:cNvSpPr>
            <a:spLocks noGrp="1"/>
          </p:cNvSpPr>
          <p:nvPr>
            <p:ph sz="quarter" idx="22"/>
          </p:nvPr>
        </p:nvSpPr>
        <p:spPr>
          <a:xfrm>
            <a:off x="8220076"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 name="Date Placeholder 1">
            <a:extLst>
              <a:ext uri="{FF2B5EF4-FFF2-40B4-BE49-F238E27FC236}">
                <a16:creationId xmlns:a16="http://schemas.microsoft.com/office/drawing/2014/main" id="{3C004B14-EE1F-0636-43FA-9CBE925666D8}"/>
              </a:ext>
            </a:extLst>
          </p:cNvPr>
          <p:cNvSpPr>
            <a:spLocks noGrp="1"/>
          </p:cNvSpPr>
          <p:nvPr>
            <p:ph type="dt" sz="half" idx="23"/>
          </p:nvPr>
        </p:nvSpPr>
        <p:spPr>
          <a:xfrm>
            <a:off x="9984296" y="6355080"/>
            <a:ext cx="1764792" cy="137160"/>
          </a:xfrm>
        </p:spPr>
        <p:txBody>
          <a:bodyPr vert="horz" lIns="0" tIns="0" rIns="0" bIns="0" rtlCol="0" anchor="b" anchorCtr="0"/>
          <a:lstStyle>
            <a:lvl1pPr algn="r">
              <a:defRPr lang="en-GB" smtClean="0"/>
            </a:lvl1pPr>
          </a:lstStyle>
          <a:p>
            <a:fld id="{CE177D7F-F2B5-4553-ACE7-86F9F3CDFEC5}" type="datetime7">
              <a:rPr lang="en-US" smtClean="0"/>
              <a:t>Dec-25</a:t>
            </a:fld>
            <a:endParaRPr lang="en-GB" dirty="0"/>
          </a:p>
        </p:txBody>
      </p:sp>
      <p:sp>
        <p:nvSpPr>
          <p:cNvPr id="3" name="Footer Placeholder 2">
            <a:extLst>
              <a:ext uri="{FF2B5EF4-FFF2-40B4-BE49-F238E27FC236}">
                <a16:creationId xmlns:a16="http://schemas.microsoft.com/office/drawing/2014/main" id="{7E68D509-0AA8-F6EA-6A57-9CF2ABCA9228}"/>
              </a:ext>
            </a:extLst>
          </p:cNvPr>
          <p:cNvSpPr>
            <a:spLocks noGrp="1"/>
          </p:cNvSpPr>
          <p:nvPr>
            <p:ph type="ftr" sz="quarter" idx="24"/>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FFF038A6-29E8-0C23-424D-2D20410AED4B}"/>
              </a:ext>
            </a:extLst>
          </p:cNvPr>
          <p:cNvSpPr>
            <a:spLocks noGrp="1"/>
          </p:cNvSpPr>
          <p:nvPr>
            <p:ph type="sldNum" sz="quarter" idx="25"/>
          </p:nvPr>
        </p:nvSpPr>
        <p:spPr>
          <a:xfrm>
            <a:off x="9984296" y="6492240"/>
            <a:ext cx="1764792" cy="137160"/>
          </a:xfrm>
        </p:spPr>
        <p:txBody>
          <a:bodyPr vert="horz" lIns="0" tIns="0" rIns="0" bIns="0" rtlCol="0" anchor="b" anchorCtr="0">
            <a:noAutofit/>
          </a:bodyPr>
          <a:lstStyle>
            <a:lvl1pPr algn="r">
              <a:defRPr lang="en-GB" smtClean="0"/>
            </a:lvl1pPr>
          </a:lstStyle>
          <a:p>
            <a:fld id="{D575DC8E-D3B8-4D43-916C-73E247F58D1D}" type="slidenum">
              <a:rPr lang="en-GB" smtClean="0"/>
              <a:pPr/>
              <a:t>‹#›</a:t>
            </a:fld>
            <a:endParaRPr lang="en-GB"/>
          </a:p>
        </p:txBody>
      </p:sp>
    </p:spTree>
    <p:extLst>
      <p:ext uri="{BB962C8B-B14F-4D97-AF65-F5344CB8AC3E}">
        <p14:creationId xmlns:p14="http://schemas.microsoft.com/office/powerpoint/2010/main" val="4494824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Images - Subtitle">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42913" y="430514"/>
            <a:ext cx="11306175" cy="502920"/>
          </a:xfrm>
        </p:spPr>
        <p:txBody>
          <a:bodyPr/>
          <a:lstStyle>
            <a:lvl1pPr>
              <a:defRPr/>
            </a:lvl1pPr>
          </a:lstStyle>
          <a:p>
            <a:r>
              <a:rPr lang="en-GB" dirty="0"/>
              <a:t>[Slide title]</a:t>
            </a:r>
          </a:p>
        </p:txBody>
      </p:sp>
      <p:sp>
        <p:nvSpPr>
          <p:cNvPr id="11" name="Subtitle 2">
            <a:extLst>
              <a:ext uri="{FF2B5EF4-FFF2-40B4-BE49-F238E27FC236}">
                <a16:creationId xmlns:a16="http://schemas.microsoft.com/office/drawing/2014/main" id="{5CE153FD-285A-D647-ADE4-833E86A9CF52}"/>
              </a:ext>
            </a:extLst>
          </p:cNvPr>
          <p:cNvSpPr>
            <a:spLocks noGrp="1"/>
          </p:cNvSpPr>
          <p:nvPr>
            <p:ph type="subTitle" idx="24"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GB" dirty="0"/>
              <a:t>[Optional slide subtitle]</a:t>
            </a:r>
          </a:p>
        </p:txBody>
      </p:sp>
      <p:sp>
        <p:nvSpPr>
          <p:cNvPr id="10" name="Picture Placeholder 2"/>
          <p:cNvSpPr>
            <a:spLocks noGrp="1"/>
          </p:cNvSpPr>
          <p:nvPr>
            <p:ph type="pic" sz="quarter" idx="13"/>
          </p:nvPr>
        </p:nvSpPr>
        <p:spPr>
          <a:xfrm>
            <a:off x="442912"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6" name="Picture Placeholder 3"/>
          <p:cNvSpPr>
            <a:spLocks noGrp="1"/>
          </p:cNvSpPr>
          <p:nvPr>
            <p:ph type="pic" sz="quarter" idx="15"/>
          </p:nvPr>
        </p:nvSpPr>
        <p:spPr>
          <a:xfrm>
            <a:off x="4331494"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18" name="Picture Placeholder 4"/>
          <p:cNvSpPr>
            <a:spLocks noGrp="1"/>
          </p:cNvSpPr>
          <p:nvPr>
            <p:ph type="pic" sz="quarter" idx="17"/>
          </p:nvPr>
        </p:nvSpPr>
        <p:spPr>
          <a:xfrm>
            <a:off x="8220075" y="2100263"/>
            <a:ext cx="3529013" cy="3017520"/>
          </a:xfrm>
          <a:solidFill>
            <a:srgbClr val="DEDEDE"/>
          </a:solidFill>
        </p:spPr>
        <p:txBody>
          <a:bodyPr anchor="ctr" anchorCtr="0"/>
          <a:lstStyle>
            <a:lvl1pPr algn="ctr">
              <a:defRPr sz="1200" b="0">
                <a:solidFill>
                  <a:schemeClr val="tx1"/>
                </a:solidFill>
              </a:defRPr>
            </a:lvl1pPr>
          </a:lstStyle>
          <a:p>
            <a:r>
              <a:rPr lang="en-GB" dirty="0"/>
              <a:t>Click icon to add picture</a:t>
            </a:r>
          </a:p>
        </p:txBody>
      </p:sp>
      <p:sp>
        <p:nvSpPr>
          <p:cNvPr id="25" name="Content Placeholder 2">
            <a:extLst>
              <a:ext uri="{FF2B5EF4-FFF2-40B4-BE49-F238E27FC236}">
                <a16:creationId xmlns:a16="http://schemas.microsoft.com/office/drawing/2014/main" id="{DF41A2FF-FB3D-4971-8B6D-3BD731DE5053}"/>
              </a:ext>
            </a:extLst>
          </p:cNvPr>
          <p:cNvSpPr>
            <a:spLocks noGrp="1"/>
          </p:cNvSpPr>
          <p:nvPr>
            <p:ph sz="quarter" idx="20"/>
          </p:nvPr>
        </p:nvSpPr>
        <p:spPr>
          <a:xfrm>
            <a:off x="442913"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6" name="Content Placeholder 3">
            <a:extLst>
              <a:ext uri="{FF2B5EF4-FFF2-40B4-BE49-F238E27FC236}">
                <a16:creationId xmlns:a16="http://schemas.microsoft.com/office/drawing/2014/main" id="{7662A741-222C-4F6F-9366-53AED64CAC17}"/>
              </a:ext>
            </a:extLst>
          </p:cNvPr>
          <p:cNvSpPr>
            <a:spLocks noGrp="1"/>
          </p:cNvSpPr>
          <p:nvPr>
            <p:ph sz="quarter" idx="21"/>
          </p:nvPr>
        </p:nvSpPr>
        <p:spPr>
          <a:xfrm>
            <a:off x="4331495"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7" name="Content Placeholder 4">
            <a:extLst>
              <a:ext uri="{FF2B5EF4-FFF2-40B4-BE49-F238E27FC236}">
                <a16:creationId xmlns:a16="http://schemas.microsoft.com/office/drawing/2014/main" id="{2C7502DD-886C-4B7F-ACDF-7765ADE3972C}"/>
              </a:ext>
            </a:extLst>
          </p:cNvPr>
          <p:cNvSpPr>
            <a:spLocks noGrp="1"/>
          </p:cNvSpPr>
          <p:nvPr>
            <p:ph sz="quarter" idx="22"/>
          </p:nvPr>
        </p:nvSpPr>
        <p:spPr>
          <a:xfrm>
            <a:off x="8220076" y="5280025"/>
            <a:ext cx="3529012" cy="892175"/>
          </a:xfrm>
        </p:spPr>
        <p:txBody>
          <a:bodyPr/>
          <a:lstStyle>
            <a:lvl1pPr>
              <a:defRPr sz="1200"/>
            </a:lvl1pPr>
            <a:lvl2pPr>
              <a:defRPr sz="1600"/>
            </a:lvl2pPr>
            <a:lvl3pPr marL="0" indent="0">
              <a:buNone/>
              <a:defRPr/>
            </a:lvl3pPr>
          </a:lstStyle>
          <a:p>
            <a:pPr lvl="0"/>
            <a:r>
              <a:rPr lang="en-GB" dirty="0"/>
              <a:t>Edit Master text styles</a:t>
            </a:r>
          </a:p>
          <a:p>
            <a:pPr lvl="1"/>
            <a:r>
              <a:rPr lang="en-GB" dirty="0"/>
              <a:t>Second level</a:t>
            </a:r>
          </a:p>
        </p:txBody>
      </p:sp>
      <p:sp>
        <p:nvSpPr>
          <p:cNvPr id="2" name="Date Placeholder 1">
            <a:extLst>
              <a:ext uri="{FF2B5EF4-FFF2-40B4-BE49-F238E27FC236}">
                <a16:creationId xmlns:a16="http://schemas.microsoft.com/office/drawing/2014/main" id="{05971417-4C78-D87B-E33C-75085B5F1124}"/>
              </a:ext>
            </a:extLst>
          </p:cNvPr>
          <p:cNvSpPr>
            <a:spLocks noGrp="1"/>
          </p:cNvSpPr>
          <p:nvPr>
            <p:ph type="dt" sz="half" idx="25"/>
          </p:nvPr>
        </p:nvSpPr>
        <p:spPr>
          <a:xfrm>
            <a:off x="9984296" y="6355080"/>
            <a:ext cx="1764792" cy="137160"/>
          </a:xfrm>
        </p:spPr>
        <p:txBody>
          <a:bodyPr vert="horz" lIns="0" tIns="0" rIns="0" bIns="0" rtlCol="0" anchor="b" anchorCtr="0"/>
          <a:lstStyle>
            <a:lvl1pPr algn="r">
              <a:defRPr lang="en-GB" smtClean="0"/>
            </a:lvl1pPr>
          </a:lstStyle>
          <a:p>
            <a:fld id="{76594464-5E95-4CAE-AAE6-1840E1057DCB}" type="datetime7">
              <a:rPr lang="en-US" smtClean="0"/>
              <a:t>Dec-25</a:t>
            </a:fld>
            <a:endParaRPr lang="en-GB" dirty="0"/>
          </a:p>
        </p:txBody>
      </p:sp>
      <p:sp>
        <p:nvSpPr>
          <p:cNvPr id="3" name="Footer Placeholder 2">
            <a:extLst>
              <a:ext uri="{FF2B5EF4-FFF2-40B4-BE49-F238E27FC236}">
                <a16:creationId xmlns:a16="http://schemas.microsoft.com/office/drawing/2014/main" id="{C90C8B43-B3B4-8DAC-2C48-875953E49D60}"/>
              </a:ext>
            </a:extLst>
          </p:cNvPr>
          <p:cNvSpPr>
            <a:spLocks noGrp="1"/>
          </p:cNvSpPr>
          <p:nvPr>
            <p:ph type="ftr" sz="quarter" idx="2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4" name="Slide Number Placeholder 3">
            <a:extLst>
              <a:ext uri="{FF2B5EF4-FFF2-40B4-BE49-F238E27FC236}">
                <a16:creationId xmlns:a16="http://schemas.microsoft.com/office/drawing/2014/main" id="{19CE34A7-9835-1520-4086-D3141E128635}"/>
              </a:ext>
            </a:extLst>
          </p:cNvPr>
          <p:cNvSpPr>
            <a:spLocks noGrp="1"/>
          </p:cNvSpPr>
          <p:nvPr>
            <p:ph type="sldNum" sz="quarter" idx="27"/>
          </p:nvPr>
        </p:nvSpPr>
        <p:spPr>
          <a:xfrm>
            <a:off x="9984296" y="6492240"/>
            <a:ext cx="1764792" cy="137160"/>
          </a:xfrm>
        </p:spPr>
        <p:txBody>
          <a:bodyPr vert="horz" lIns="0" tIns="0" rIns="0" bIns="0" rtlCol="0" anchor="b" anchorCtr="0">
            <a:noAutofit/>
          </a:bodyPr>
          <a:lstStyle>
            <a:lvl1pPr algn="r">
              <a:defRPr lang="en-GB" smtClean="0"/>
            </a:lvl1pPr>
          </a:lstStyle>
          <a:p>
            <a:fld id="{DDD87AD7-A2F1-40BD-893D-A5B0E73AFCBB}" type="slidenum">
              <a:rPr lang="en-GB" smtClean="0"/>
              <a:pPr/>
              <a:t>‹#›</a:t>
            </a:fld>
            <a:endParaRPr lang="en-GB"/>
          </a:p>
        </p:txBody>
      </p:sp>
    </p:spTree>
    <p:extLst>
      <p:ext uri="{BB962C8B-B14F-4D97-AF65-F5344CB8AC3E}">
        <p14:creationId xmlns:p14="http://schemas.microsoft.com/office/powerpoint/2010/main" val="3678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Text Boxes for Icon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p:spPr>
        <p:txBody>
          <a:bodyPr/>
          <a:lstStyle>
            <a:lvl1pPr>
              <a:defRPr/>
            </a:lvl1pPr>
          </a:lstStyle>
          <a:p>
            <a:r>
              <a:rPr lang="en-GB" dirty="0"/>
              <a:t>[Slide title]</a:t>
            </a:r>
          </a:p>
        </p:txBody>
      </p:sp>
      <p:sp>
        <p:nvSpPr>
          <p:cNvPr id="20" name="Content Placeholder 2">
            <a:extLst>
              <a:ext uri="{FF2B5EF4-FFF2-40B4-BE49-F238E27FC236}">
                <a16:creationId xmlns:a16="http://schemas.microsoft.com/office/drawing/2014/main" id="{5647D158-444C-4C82-ACB0-9AB0A3521F0D}"/>
              </a:ext>
            </a:extLst>
          </p:cNvPr>
          <p:cNvSpPr>
            <a:spLocks noGrp="1"/>
          </p:cNvSpPr>
          <p:nvPr>
            <p:ph sz="quarter" idx="21" hasCustomPrompt="1"/>
          </p:nvPr>
        </p:nvSpPr>
        <p:spPr>
          <a:xfrm>
            <a:off x="44723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1" name="Content Placeholder 3">
            <a:extLst>
              <a:ext uri="{FF2B5EF4-FFF2-40B4-BE49-F238E27FC236}">
                <a16:creationId xmlns:a16="http://schemas.microsoft.com/office/drawing/2014/main" id="{09E9185D-B5E2-42D8-B0BB-64A240642503}"/>
              </a:ext>
            </a:extLst>
          </p:cNvPr>
          <p:cNvSpPr>
            <a:spLocks noGrp="1"/>
          </p:cNvSpPr>
          <p:nvPr>
            <p:ph sz="quarter" idx="22" hasCustomPrompt="1"/>
          </p:nvPr>
        </p:nvSpPr>
        <p:spPr>
          <a:xfrm>
            <a:off x="335963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2" name="Content Placeholder 4">
            <a:extLst>
              <a:ext uri="{FF2B5EF4-FFF2-40B4-BE49-F238E27FC236}">
                <a16:creationId xmlns:a16="http://schemas.microsoft.com/office/drawing/2014/main" id="{4EDDB54A-2316-4869-8165-5986C6003418}"/>
              </a:ext>
            </a:extLst>
          </p:cNvPr>
          <p:cNvSpPr>
            <a:spLocks noGrp="1"/>
          </p:cNvSpPr>
          <p:nvPr>
            <p:ph sz="quarter" idx="23" hasCustomPrompt="1"/>
          </p:nvPr>
        </p:nvSpPr>
        <p:spPr>
          <a:xfrm>
            <a:off x="627636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3" name="Content Placeholder 5">
            <a:extLst>
              <a:ext uri="{FF2B5EF4-FFF2-40B4-BE49-F238E27FC236}">
                <a16:creationId xmlns:a16="http://schemas.microsoft.com/office/drawing/2014/main" id="{C944BFAA-989E-4744-AC4B-DF3B93FF7EF7}"/>
              </a:ext>
            </a:extLst>
          </p:cNvPr>
          <p:cNvSpPr>
            <a:spLocks noGrp="1"/>
          </p:cNvSpPr>
          <p:nvPr>
            <p:ph sz="quarter" idx="24" hasCustomPrompt="1"/>
          </p:nvPr>
        </p:nvSpPr>
        <p:spPr>
          <a:xfrm>
            <a:off x="919308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Eighth level</a:t>
            </a:r>
          </a:p>
          <a:p>
            <a:pPr lvl="8"/>
            <a:r>
              <a:rPr lang="en-GB" dirty="0"/>
              <a:t>Ninth level</a:t>
            </a:r>
          </a:p>
        </p:txBody>
      </p:sp>
      <p:sp>
        <p:nvSpPr>
          <p:cNvPr id="2" name="Date Placeholder 1">
            <a:extLst>
              <a:ext uri="{FF2B5EF4-FFF2-40B4-BE49-F238E27FC236}">
                <a16:creationId xmlns:a16="http://schemas.microsoft.com/office/drawing/2014/main" id="{C04D3390-C915-B37B-E7D7-750AA0614ED0}"/>
              </a:ext>
            </a:extLst>
          </p:cNvPr>
          <p:cNvSpPr>
            <a:spLocks noGrp="1"/>
          </p:cNvSpPr>
          <p:nvPr>
            <p:ph type="dt" sz="half" idx="25"/>
          </p:nvPr>
        </p:nvSpPr>
        <p:spPr>
          <a:xfrm>
            <a:off x="9984296" y="6355080"/>
            <a:ext cx="1764792" cy="137160"/>
          </a:xfrm>
        </p:spPr>
        <p:txBody>
          <a:bodyPr vert="horz" lIns="0" tIns="0" rIns="0" bIns="0" rtlCol="0" anchor="b" anchorCtr="0"/>
          <a:lstStyle>
            <a:lvl1pPr algn="r">
              <a:defRPr lang="en-GB" smtClean="0"/>
            </a:lvl1pPr>
          </a:lstStyle>
          <a:p>
            <a:fld id="{5CF63979-C257-43F5-8AE6-D8A96B4F9B24}" type="datetime7">
              <a:rPr lang="en-US" smtClean="0"/>
              <a:t>Dec-25</a:t>
            </a:fld>
            <a:endParaRPr lang="en-GB" dirty="0"/>
          </a:p>
        </p:txBody>
      </p:sp>
      <p:sp>
        <p:nvSpPr>
          <p:cNvPr id="3" name="Footer Placeholder 2">
            <a:extLst>
              <a:ext uri="{FF2B5EF4-FFF2-40B4-BE49-F238E27FC236}">
                <a16:creationId xmlns:a16="http://schemas.microsoft.com/office/drawing/2014/main" id="{5510752C-54A7-0562-45E9-4DE6C0E560F1}"/>
              </a:ext>
            </a:extLst>
          </p:cNvPr>
          <p:cNvSpPr>
            <a:spLocks noGrp="1"/>
          </p:cNvSpPr>
          <p:nvPr>
            <p:ph type="ftr" sz="quarter" idx="26"/>
          </p:nvPr>
        </p:nvSpPr>
        <p:spPr>
          <a:xfrm>
            <a:off x="442912" y="6355080"/>
            <a:ext cx="5473701" cy="137160"/>
          </a:xfrm>
        </p:spPr>
        <p:txBody>
          <a:bodyPr vert="horz" lIns="0" tIns="0" rIns="0" bIns="0" rtlCol="0" anchor="b" anchorCtr="0"/>
          <a:lstStyle>
            <a:lvl1pPr algn="l">
              <a:defRPr lang="en-GB"/>
            </a:lvl1pPr>
          </a:lstStyle>
          <a:p>
            <a:endParaRPr lang="en-GB"/>
          </a:p>
        </p:txBody>
      </p:sp>
      <p:sp>
        <p:nvSpPr>
          <p:cNvPr id="5" name="Slide Number Placeholder 4">
            <a:extLst>
              <a:ext uri="{FF2B5EF4-FFF2-40B4-BE49-F238E27FC236}">
                <a16:creationId xmlns:a16="http://schemas.microsoft.com/office/drawing/2014/main" id="{D41FC700-E4F4-1737-9D7C-0F5637872656}"/>
              </a:ext>
            </a:extLst>
          </p:cNvPr>
          <p:cNvSpPr>
            <a:spLocks noGrp="1"/>
          </p:cNvSpPr>
          <p:nvPr>
            <p:ph type="sldNum" sz="quarter" idx="27"/>
          </p:nvPr>
        </p:nvSpPr>
        <p:spPr>
          <a:xfrm>
            <a:off x="9984296" y="6492240"/>
            <a:ext cx="1764792" cy="137160"/>
          </a:xfrm>
        </p:spPr>
        <p:txBody>
          <a:bodyPr vert="horz" lIns="0" tIns="0" rIns="0" bIns="0" rtlCol="0" anchor="b" anchorCtr="0">
            <a:noAutofit/>
          </a:bodyPr>
          <a:lstStyle>
            <a:lvl1pPr algn="r">
              <a:defRPr lang="en-GB" smtClean="0"/>
            </a:lvl1pPr>
          </a:lstStyle>
          <a:p>
            <a:fld id="{28AE0201-4E6D-4BD3-A0BD-3B4E6E17DD7C}" type="slidenum">
              <a:rPr lang="en-GB" smtClean="0"/>
              <a:pPr/>
              <a:t>‹#›</a:t>
            </a:fld>
            <a:endParaRPr lang="en-GB"/>
          </a:p>
        </p:txBody>
      </p:sp>
    </p:spTree>
    <p:extLst>
      <p:ext uri="{BB962C8B-B14F-4D97-AF65-F5344CB8AC3E}">
        <p14:creationId xmlns:p14="http://schemas.microsoft.com/office/powerpoint/2010/main" val="25129871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0.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63" Type="http://schemas.openxmlformats.org/officeDocument/2006/relationships/slideLayout" Target="../slideLayouts/slideLayout12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66" Type="http://schemas.openxmlformats.org/officeDocument/2006/relationships/slideLayout" Target="../slideLayouts/slideLayout130.xml"/><Relationship Id="rId5" Type="http://schemas.openxmlformats.org/officeDocument/2006/relationships/slideLayout" Target="../slideLayouts/slideLayout69.xml"/><Relationship Id="rId61" Type="http://schemas.openxmlformats.org/officeDocument/2006/relationships/slideLayout" Target="../slideLayouts/slideLayout125.xml"/><Relationship Id="rId19" Type="http://schemas.openxmlformats.org/officeDocument/2006/relationships/slideLayout" Target="../slideLayouts/slideLayout8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64" Type="http://schemas.openxmlformats.org/officeDocument/2006/relationships/slideLayout" Target="../slideLayouts/slideLayout128.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slideLayout" Target="../slideLayouts/slideLayout123.xml"/><Relationship Id="rId67" Type="http://schemas.openxmlformats.org/officeDocument/2006/relationships/theme" Target="../theme/theme2.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62" Type="http://schemas.openxmlformats.org/officeDocument/2006/relationships/slideLayout" Target="../slideLayouts/slideLayout12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 Id="rId60" Type="http://schemas.openxmlformats.org/officeDocument/2006/relationships/slideLayout" Target="../slideLayouts/slideLayout124.xml"/><Relationship Id="rId65" Type="http://schemas.openxmlformats.org/officeDocument/2006/relationships/slideLayout" Target="../slideLayouts/slideLayout129.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0"/>
          <p:cNvSpPr txBox="1">
            <a:spLocks noGrp="1"/>
          </p:cNvSpPr>
          <p:nvPr>
            <p:ph type="body" idx="1"/>
          </p:nvPr>
        </p:nvSpPr>
        <p:spPr>
          <a:xfrm>
            <a:off x="442913" y="2103438"/>
            <a:ext cx="11306175" cy="406876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1"/>
              </a:buClr>
              <a:buSzPts val="1800"/>
              <a:buFont typeface="Arial"/>
              <a:buNone/>
              <a:defRPr sz="1800" b="1" i="0" u="none" strike="noStrike" cap="none">
                <a:solidFill>
                  <a:schemeClr val="accent1"/>
                </a:solidFill>
                <a:latin typeface="Arial"/>
                <a:ea typeface="Arial"/>
                <a:cs typeface="Arial"/>
                <a:sym typeface="Arial"/>
              </a:defRPr>
            </a:lvl1pPr>
            <a:lvl2pPr marL="914400" marR="0" lvl="1" indent="-228600"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ftr" idx="11"/>
          </p:nvPr>
        </p:nvSpPr>
        <p:spPr>
          <a:xfrm>
            <a:off x="442912" y="6355080"/>
            <a:ext cx="5473701" cy="1371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5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8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marR="0" lvl="0" algn="r" rtl="0">
              <a:spcBef>
                <a:spcPts val="0"/>
              </a:spcBef>
              <a:spcAft>
                <a:spcPts val="0"/>
              </a:spcAft>
              <a:buSzPts val="1400"/>
              <a:buNone/>
              <a:defRPr sz="75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C3065BA8-7A81-4EEE-8B1D-323C23C90460}" type="datetime7">
              <a:rPr lang="en-US" smtClean="0"/>
              <a:t>Dec-25</a:t>
            </a:fld>
            <a:endParaRPr lang="en-US" dirty="0"/>
          </a:p>
        </p:txBody>
      </p:sp>
      <p:sp>
        <p:nvSpPr>
          <p:cNvPr id="14" name="Google Shape;14;p80"/>
          <p:cNvSpPr txBox="1"/>
          <p:nvPr/>
        </p:nvSpPr>
        <p:spPr>
          <a:xfrm>
            <a:off x="442913" y="6492240"/>
            <a:ext cx="5473700" cy="13716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750" b="0" i="0" u="none" strike="noStrike" cap="none" dirty="0">
                <a:solidFill>
                  <a:schemeClr val="dk1"/>
                </a:solidFill>
                <a:latin typeface="Arial"/>
                <a:ea typeface="Arial"/>
                <a:cs typeface="Arial"/>
                <a:sym typeface="Arial"/>
              </a:rPr>
              <a:t>PwC's Academy</a:t>
            </a:r>
            <a:endParaRPr dirty="0"/>
          </a:p>
        </p:txBody>
      </p:sp>
      <p:sp>
        <p:nvSpPr>
          <p:cNvPr id="15" name="Google Shape;15;p8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b="0" i="0" u="none" strike="noStrike" cap="none">
                <a:solidFill>
                  <a:schemeClr val="dk1"/>
                </a:solidFill>
                <a:latin typeface="Arial"/>
                <a:ea typeface="Arial"/>
                <a:cs typeface="Arial"/>
                <a:sym typeface="Arial"/>
              </a:defRPr>
            </a:lvl1pPr>
            <a:lvl2pPr marL="0" marR="0" lvl="1" indent="0" algn="r" rtl="0">
              <a:spcBef>
                <a:spcPts val="0"/>
              </a:spcBef>
              <a:buNone/>
              <a:defRPr sz="750" b="0" i="0" u="none" strike="noStrike" cap="none">
                <a:solidFill>
                  <a:schemeClr val="dk1"/>
                </a:solidFill>
                <a:latin typeface="Arial"/>
                <a:ea typeface="Arial"/>
                <a:cs typeface="Arial"/>
                <a:sym typeface="Arial"/>
              </a:defRPr>
            </a:lvl2pPr>
            <a:lvl3pPr marL="0" marR="0" lvl="2" indent="0" algn="r" rtl="0">
              <a:spcBef>
                <a:spcPts val="0"/>
              </a:spcBef>
              <a:buNone/>
              <a:defRPr sz="750" b="0" i="0" u="none" strike="noStrike" cap="none">
                <a:solidFill>
                  <a:schemeClr val="dk1"/>
                </a:solidFill>
                <a:latin typeface="Arial"/>
                <a:ea typeface="Arial"/>
                <a:cs typeface="Arial"/>
                <a:sym typeface="Arial"/>
              </a:defRPr>
            </a:lvl3pPr>
            <a:lvl4pPr marL="0" marR="0" lvl="3" indent="0" algn="r" rtl="0">
              <a:spcBef>
                <a:spcPts val="0"/>
              </a:spcBef>
              <a:buNone/>
              <a:defRPr sz="750" b="0" i="0" u="none" strike="noStrike" cap="none">
                <a:solidFill>
                  <a:schemeClr val="dk1"/>
                </a:solidFill>
                <a:latin typeface="Arial"/>
                <a:ea typeface="Arial"/>
                <a:cs typeface="Arial"/>
                <a:sym typeface="Arial"/>
              </a:defRPr>
            </a:lvl4pPr>
            <a:lvl5pPr marL="0" marR="0" lvl="4" indent="0" algn="r" rtl="0">
              <a:spcBef>
                <a:spcPts val="0"/>
              </a:spcBef>
              <a:buNone/>
              <a:defRPr sz="750" b="0" i="0" u="none" strike="noStrike" cap="none">
                <a:solidFill>
                  <a:schemeClr val="dk1"/>
                </a:solidFill>
                <a:latin typeface="Arial"/>
                <a:ea typeface="Arial"/>
                <a:cs typeface="Arial"/>
                <a:sym typeface="Arial"/>
              </a:defRPr>
            </a:lvl5pPr>
            <a:lvl6pPr marL="0" marR="0" lvl="5" indent="0" algn="r" rtl="0">
              <a:spcBef>
                <a:spcPts val="0"/>
              </a:spcBef>
              <a:buNone/>
              <a:defRPr sz="750" b="0" i="0" u="none" strike="noStrike" cap="none">
                <a:solidFill>
                  <a:schemeClr val="dk1"/>
                </a:solidFill>
                <a:latin typeface="Arial"/>
                <a:ea typeface="Arial"/>
                <a:cs typeface="Arial"/>
                <a:sym typeface="Arial"/>
              </a:defRPr>
            </a:lvl6pPr>
            <a:lvl7pPr marL="0" marR="0" lvl="6" indent="0" algn="r" rtl="0">
              <a:spcBef>
                <a:spcPts val="0"/>
              </a:spcBef>
              <a:buNone/>
              <a:defRPr sz="750" b="0" i="0" u="none" strike="noStrike" cap="none">
                <a:solidFill>
                  <a:schemeClr val="dk1"/>
                </a:solidFill>
                <a:latin typeface="Arial"/>
                <a:ea typeface="Arial"/>
                <a:cs typeface="Arial"/>
                <a:sym typeface="Arial"/>
              </a:defRPr>
            </a:lvl7pPr>
            <a:lvl8pPr marL="0" marR="0" lvl="7" indent="0" algn="r" rtl="0">
              <a:spcBef>
                <a:spcPts val="0"/>
              </a:spcBef>
              <a:buNone/>
              <a:defRPr sz="750" b="0" i="0" u="none" strike="noStrike" cap="none">
                <a:solidFill>
                  <a:schemeClr val="dk1"/>
                </a:solidFill>
                <a:latin typeface="Arial"/>
                <a:ea typeface="Arial"/>
                <a:cs typeface="Arial"/>
                <a:sym typeface="Arial"/>
              </a:defRPr>
            </a:lvl8pPr>
            <a:lvl9pPr marL="0" marR="0" lvl="8" indent="0" algn="r" rtl="0">
              <a:spcBef>
                <a:spcPts val="0"/>
              </a:spcBef>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3"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8" r:id="rId59"/>
    <p:sldLayoutId id="2147483787" r:id="rId60"/>
    <p:sldLayoutId id="2147483788" r:id="rId61"/>
    <p:sldLayoutId id="2147483790" r:id="rId62"/>
    <p:sldLayoutId id="2147483791" r:id="rId63"/>
    <p:sldLayoutId id="2147483792" r:id="rId64"/>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888">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32001"/>
            <a:ext cx="11306175" cy="1387274"/>
          </a:xfrm>
          <a:prstGeom prst="rect">
            <a:avLst/>
          </a:prstGeom>
        </p:spPr>
        <p:txBody>
          <a:bodyPr vert="horz" lIns="0" tIns="0" rIns="0" bIns="0" rtlCol="0" anchor="t" anchorCtr="0">
            <a:normAutofit/>
          </a:bodyPr>
          <a:lstStyle/>
          <a:p>
            <a:r>
              <a:rPr lang="en-GB" dirty="0"/>
              <a:t>[Slide title]</a:t>
            </a:r>
          </a:p>
        </p:txBody>
      </p:sp>
      <p:sp>
        <p:nvSpPr>
          <p:cNvPr id="3" name="Text Placeholder 2"/>
          <p:cNvSpPr>
            <a:spLocks noGrp="1"/>
          </p:cNvSpPr>
          <p:nvPr>
            <p:ph type="body" idx="1"/>
          </p:nvPr>
        </p:nvSpPr>
        <p:spPr>
          <a:xfrm>
            <a:off x="442913" y="2103438"/>
            <a:ext cx="11306175" cy="4068762"/>
          </a:xfrm>
          <a:prstGeom prst="rect">
            <a:avLst/>
          </a:prstGeom>
        </p:spPr>
        <p:txBody>
          <a:bodyPr vert="horz" lIns="0" tIns="0" rIns="0" bIns="0" rtlCol="0">
            <a:noAutofit/>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resentation Footer">
            <a:extLst>
              <a:ext uri="{FF2B5EF4-FFF2-40B4-BE49-F238E27FC236}">
                <a16:creationId xmlns:a16="http://schemas.microsoft.com/office/drawing/2014/main" id="{BE929DBE-EF12-9845-B0FD-DF795B823DF1}"/>
              </a:ext>
            </a:extLst>
          </p:cNvPr>
          <p:cNvSpPr>
            <a:spLocks noGrp="1"/>
          </p:cNvSpPr>
          <p:nvPr>
            <p:ph type="ftr" sz="quarter" idx="3"/>
          </p:nvPr>
        </p:nvSpPr>
        <p:spPr>
          <a:xfrm>
            <a:off x="442912" y="6355080"/>
            <a:ext cx="5473701" cy="137160"/>
          </a:xfrm>
          <a:prstGeom prst="rect">
            <a:avLst/>
          </a:prstGeom>
        </p:spPr>
        <p:txBody>
          <a:bodyPr vert="horz" lIns="0" tIns="0" rIns="0" bIns="0" rtlCol="0" anchor="b" anchorCtr="0"/>
          <a:lstStyle>
            <a:lvl1pPr algn="l">
              <a:defRPr lang="fr-FR" sz="750" smtClean="0"/>
            </a:lvl1pPr>
          </a:lstStyle>
          <a:p>
            <a:endParaRPr lang="en-GB" dirty="0"/>
          </a:p>
        </p:txBody>
      </p:sp>
      <p:sp>
        <p:nvSpPr>
          <p:cNvPr id="4" name="Date">
            <a:extLst>
              <a:ext uri="{FF2B5EF4-FFF2-40B4-BE49-F238E27FC236}">
                <a16:creationId xmlns:a16="http://schemas.microsoft.com/office/drawing/2014/main" id="{CAC161DD-0A25-2B4E-956E-04296B5905CA}"/>
              </a:ext>
            </a:extLst>
          </p:cNvPr>
          <p:cNvSpPr>
            <a:spLocks noGrp="1"/>
          </p:cNvSpPr>
          <p:nvPr>
            <p:ph type="dt" sz="half" idx="2"/>
          </p:nvPr>
        </p:nvSpPr>
        <p:spPr>
          <a:xfrm>
            <a:off x="9984296" y="6355080"/>
            <a:ext cx="1764792" cy="137160"/>
          </a:xfrm>
          <a:prstGeom prst="rect">
            <a:avLst/>
          </a:prstGeom>
        </p:spPr>
        <p:txBody>
          <a:bodyPr vert="horz" lIns="0" tIns="0" rIns="0" bIns="0" rtlCol="0" anchor="b" anchorCtr="0"/>
          <a:lstStyle>
            <a:lvl1pPr algn="r">
              <a:defRPr lang="fr-FR" sz="750" smtClean="0"/>
            </a:lvl1pPr>
          </a:lstStyle>
          <a:p>
            <a:fld id="{DA6C47ED-A9AD-4B41-9391-8AD94C7BF728}" type="datetime7">
              <a:rPr lang="en-US" smtClean="0"/>
              <a:t>Dec-25</a:t>
            </a:fld>
            <a:endParaRPr lang="en-GB" dirty="0"/>
          </a:p>
        </p:txBody>
      </p:sp>
      <p:sp>
        <p:nvSpPr>
          <p:cNvPr id="8" name="PwCFirm"/>
          <p:cNvSpPr txBox="1"/>
          <p:nvPr/>
        </p:nvSpPr>
        <p:spPr>
          <a:xfrm>
            <a:off x="442913" y="6492240"/>
            <a:ext cx="5473700" cy="137160"/>
          </a:xfrm>
          <a:prstGeom prst="rect">
            <a:avLst/>
          </a:prstGeom>
          <a:noFill/>
        </p:spPr>
        <p:txBody>
          <a:bodyPr wrap="square" lIns="0" tIns="0" rIns="0" bIns="0" rtlCol="0" anchor="b" anchorCtr="0">
            <a:noAutofit/>
          </a:bodyPr>
          <a:lstStyle>
            <a:defPPr>
              <a:defRPr lang="en-US"/>
            </a:defPPr>
            <a:lvl1pPr>
              <a:defRPr sz="750" b="0"/>
            </a:lvl1pPr>
          </a:lstStyle>
          <a:p>
            <a:pPr lvl="0" algn="l"/>
            <a:r>
              <a:rPr lang="en-GB"/>
              <a:t>PwC's Academy</a:t>
            </a:r>
            <a:endParaRPr lang="en-GB" dirty="0"/>
          </a:p>
        </p:txBody>
      </p:sp>
      <p:sp>
        <p:nvSpPr>
          <p:cNvPr id="6" name="Slide Number"/>
          <p:cNvSpPr>
            <a:spLocks noGrp="1"/>
          </p:cNvSpPr>
          <p:nvPr>
            <p:ph type="sldNum" sz="quarter" idx="4"/>
          </p:nvPr>
        </p:nvSpPr>
        <p:spPr>
          <a:xfrm>
            <a:off x="9984296" y="6492240"/>
            <a:ext cx="1764792" cy="137160"/>
          </a:xfrm>
          <a:prstGeom prst="rect">
            <a:avLst/>
          </a:prstGeom>
        </p:spPr>
        <p:txBody>
          <a:bodyPr vert="horz" lIns="0" tIns="0" rIns="0" bIns="0" rtlCol="0" anchor="b" anchorCtr="0">
            <a:noAutofit/>
          </a:bodyPr>
          <a:lstStyle>
            <a:lvl1pPr algn="r">
              <a:defRPr lang="fr-FR" sz="750" smtClean="0"/>
            </a:lvl1pPr>
          </a:lstStyle>
          <a:p>
            <a:fld id="{8448AA8E-212A-4E2B-B77F-007ACBF76330}" type="slidenum">
              <a:rPr lang="en-GB" smtClean="0"/>
              <a:pPr/>
              <a:t>‹#›</a:t>
            </a:fld>
            <a:endParaRPr lang="en-GB" dirty="0"/>
          </a:p>
        </p:txBody>
      </p:sp>
    </p:spTree>
    <p:extLst>
      <p:ext uri="{BB962C8B-B14F-4D97-AF65-F5344CB8AC3E}">
        <p14:creationId xmlns:p14="http://schemas.microsoft.com/office/powerpoint/2010/main" val="9959977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Lst>
  <p:hf sldNum="0" hdr="0" ftr="0"/>
  <p:txStyles>
    <p:titleStyle>
      <a:lvl1pPr algn="l" defTabSz="914400" rtl="0" eaLnBrk="1" latinLnBrk="0" hangingPunct="1">
        <a:lnSpc>
          <a:spcPct val="85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pos="279">
          <p15:clr>
            <a:srgbClr val="F26B43"/>
          </p15:clr>
        </p15:guide>
        <p15:guide id="2" pos="7401">
          <p15:clr>
            <a:srgbClr val="F26B43"/>
          </p15:clr>
        </p15:guide>
        <p15:guide id="3" pos="3953">
          <p15:clr>
            <a:srgbClr val="F26B43"/>
          </p15:clr>
        </p15:guide>
        <p15:guide id="4" pos="3727">
          <p15:clr>
            <a:srgbClr val="F26B43"/>
          </p15:clr>
        </p15:guide>
        <p15:guide id="5" orient="horz" pos="3888">
          <p15:clr>
            <a:srgbClr val="F26B43"/>
          </p15:clr>
        </p15:guide>
        <p15:guide id="6" pos="2726">
          <p15:clr>
            <a:srgbClr val="F26B43"/>
          </p15:clr>
        </p15:guide>
        <p15:guide id="7" pos="2502">
          <p15:clr>
            <a:srgbClr val="F26B43"/>
          </p15:clr>
        </p15:guide>
        <p15:guide id="8" pos="4952">
          <p15:clr>
            <a:srgbClr val="F26B43"/>
          </p15:clr>
        </p15:guide>
        <p15:guide id="9" pos="5177">
          <p15:clr>
            <a:srgbClr val="F26B43"/>
          </p15:clr>
        </p15:guide>
        <p15:guide id="10" orient="horz" pos="2160">
          <p15:clr>
            <a:srgbClr val="F26B43"/>
          </p15:clr>
        </p15:guide>
        <p15:guide id="11" orient="horz" pos="1325">
          <p15:clr>
            <a:srgbClr val="F26B43"/>
          </p15:clr>
        </p15:guide>
        <p15:guide id="12" orient="horz" pos="1146">
          <p15:clr>
            <a:srgbClr val="F26B43"/>
          </p15:clr>
        </p15:guide>
        <p15:guide id="13" orient="horz" pos="2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3.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package" Target="../embeddings/Microsoft_Visio_Drawing1.vsdx"/><Relationship Id="rId5" Type="http://schemas.openxmlformats.org/officeDocument/2006/relationships/image" Target="../media/image24.emf"/><Relationship Id="rId4" Type="http://schemas.openxmlformats.org/officeDocument/2006/relationships/package" Target="../embeddings/Microsoft_Visio_Drawing.vsdx"/></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7.xml"/><Relationship Id="rId1" Type="http://schemas.openxmlformats.org/officeDocument/2006/relationships/slideLayout" Target="../slideLayouts/slideLayout60.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package" Target="../embeddings/Microsoft_Visio_Drawing4.vsdx"/><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44.xml"/><Relationship Id="rId6" Type="http://schemas.openxmlformats.org/officeDocument/2006/relationships/image" Target="../media/image36.svg"/><Relationship Id="rId5" Type="http://schemas.openxmlformats.org/officeDocument/2006/relationships/image" Target="../media/image9.png"/><Relationship Id="rId4" Type="http://schemas.openxmlformats.org/officeDocument/2006/relationships/image" Target="../media/image35.sv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hyperlink" Target="https://elvingerhoss.lu/sites/default/files/documents/publications/EHP-Law-of-10th-August-1915-on-commercial-companies.pdf" TargetMode="External"/><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0.xml"/><Relationship Id="rId1" Type="http://schemas.openxmlformats.org/officeDocument/2006/relationships/tags" Target="../tags/tag3.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6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4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6.xml"/><Relationship Id="rId1" Type="http://schemas.openxmlformats.org/officeDocument/2006/relationships/slideLayout" Target="../slideLayouts/slideLayout60.xml"/><Relationship Id="rId5" Type="http://schemas.openxmlformats.org/officeDocument/2006/relationships/image" Target="../media/image45.jpg"/><Relationship Id="rId4" Type="http://schemas.openxmlformats.org/officeDocument/2006/relationships/image" Target="../media/image4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2.xml"/><Relationship Id="rId1" Type="http://schemas.openxmlformats.org/officeDocument/2006/relationships/slideLayout" Target="../slideLayouts/slideLayout130.xml"/><Relationship Id="rId5" Type="http://schemas.openxmlformats.org/officeDocument/2006/relationships/image" Target="../media/image49.jpg"/><Relationship Id="rId4" Type="http://schemas.openxmlformats.org/officeDocument/2006/relationships/image" Target="../media/image48.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867C-3856-C0D9-DCE0-ADBD5C0B6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BF121-4939-9A21-A839-230CC776A674}"/>
              </a:ext>
            </a:extLst>
          </p:cNvPr>
          <p:cNvSpPr>
            <a:spLocks noGrp="1"/>
          </p:cNvSpPr>
          <p:nvPr>
            <p:ph type="ctrTitle"/>
          </p:nvPr>
        </p:nvSpPr>
        <p:spPr>
          <a:xfrm>
            <a:off x="401904" y="1963495"/>
            <a:ext cx="9011037" cy="1828800"/>
          </a:xfrm>
        </p:spPr>
        <p:txBody>
          <a:bodyPr>
            <a:normAutofit fontScale="90000"/>
          </a:bodyPr>
          <a:lstStyle/>
          <a:p>
            <a:r>
              <a:rPr lang="en-GB" noProof="0" dirty="0"/>
              <a:t>Luxembourg Aspect of Transfer Pricing</a:t>
            </a:r>
            <a:br>
              <a:rPr lang="en-GB" noProof="0" dirty="0"/>
            </a:br>
            <a:endParaRPr lang="en-GB" noProof="0" dirty="0"/>
          </a:p>
        </p:txBody>
      </p:sp>
      <p:sp>
        <p:nvSpPr>
          <p:cNvPr id="9" name="Subtitle 8">
            <a:extLst>
              <a:ext uri="{FF2B5EF4-FFF2-40B4-BE49-F238E27FC236}">
                <a16:creationId xmlns:a16="http://schemas.microsoft.com/office/drawing/2014/main" id="{6D45FBCF-F654-37CF-10CA-7AB40D869512}"/>
              </a:ext>
            </a:extLst>
          </p:cNvPr>
          <p:cNvSpPr>
            <a:spLocks noGrp="1"/>
          </p:cNvSpPr>
          <p:nvPr>
            <p:ph type="subTitle" idx="1"/>
          </p:nvPr>
        </p:nvSpPr>
        <p:spPr/>
        <p:txBody>
          <a:bodyPr/>
          <a:lstStyle/>
          <a:p>
            <a:r>
              <a:rPr lang="en-US" dirty="0">
                <a:ea typeface="Georgia"/>
                <a:cs typeface="Georgia"/>
                <a:sym typeface="Georgia"/>
              </a:rPr>
              <a:t>November 2025</a:t>
            </a:r>
          </a:p>
        </p:txBody>
      </p:sp>
      <p:pic>
        <p:nvPicPr>
          <p:cNvPr id="38" name="Graphic 37">
            <a:extLst>
              <a:ext uri="{FF2B5EF4-FFF2-40B4-BE49-F238E27FC236}">
                <a16:creationId xmlns:a16="http://schemas.microsoft.com/office/drawing/2014/main" id="{8BA1E75A-D246-CA7E-BB5D-004AE9815A7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391" y="383381"/>
            <a:ext cx="1064007" cy="517902"/>
          </a:xfrm>
          <a:prstGeom prst="rect">
            <a:avLst/>
          </a:prstGeom>
        </p:spPr>
      </p:pic>
    </p:spTree>
    <p:extLst>
      <p:ext uri="{BB962C8B-B14F-4D97-AF65-F5344CB8AC3E}">
        <p14:creationId xmlns:p14="http://schemas.microsoft.com/office/powerpoint/2010/main" val="1865854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0F384-5C42-D2C6-EB90-309C3469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1E9B3-9571-A041-F2B9-C3B092238007}"/>
              </a:ext>
            </a:extLst>
          </p:cNvPr>
          <p:cNvSpPr>
            <a:spLocks noGrp="1"/>
          </p:cNvSpPr>
          <p:nvPr>
            <p:ph type="title"/>
          </p:nvPr>
        </p:nvSpPr>
        <p:spPr>
          <a:xfrm>
            <a:off x="587693" y="537194"/>
            <a:ext cx="11306175" cy="502920"/>
          </a:xfrm>
        </p:spPr>
        <p:txBody>
          <a:bodyPr/>
          <a:lstStyle/>
          <a:p>
            <a:r>
              <a:rPr lang="en-GB"/>
              <a:t>TP in the international context</a:t>
            </a:r>
            <a:endParaRPr lang="en-GB">
              <a:highlight>
                <a:srgbClr val="FFFF00"/>
              </a:highlight>
            </a:endParaRPr>
          </a:p>
        </p:txBody>
      </p:sp>
      <p:sp>
        <p:nvSpPr>
          <p:cNvPr id="4" name="Subtitle 3">
            <a:extLst>
              <a:ext uri="{FF2B5EF4-FFF2-40B4-BE49-F238E27FC236}">
                <a16:creationId xmlns:a16="http://schemas.microsoft.com/office/drawing/2014/main" id="{A675AF52-3087-5173-8D16-78FC1A1C847C}"/>
              </a:ext>
            </a:extLst>
          </p:cNvPr>
          <p:cNvSpPr>
            <a:spLocks noGrp="1"/>
          </p:cNvSpPr>
          <p:nvPr>
            <p:ph type="subTitle" idx="16"/>
          </p:nvPr>
        </p:nvSpPr>
        <p:spPr>
          <a:xfrm>
            <a:off x="309665" y="1040114"/>
            <a:ext cx="11306176" cy="885842"/>
          </a:xfrm>
        </p:spPr>
        <p:txBody>
          <a:bodyPr/>
          <a:lstStyle/>
          <a:p>
            <a:r>
              <a:rPr lang="en-GB" sz="1600">
                <a:solidFill>
                  <a:schemeClr val="accent1"/>
                </a:solidFill>
              </a:rPr>
              <a:t>The Arm’s Length Principle - Examples</a:t>
            </a:r>
          </a:p>
        </p:txBody>
      </p:sp>
      <p:graphicFrame>
        <p:nvGraphicFramePr>
          <p:cNvPr id="50" name="Table 49">
            <a:extLst>
              <a:ext uri="{FF2B5EF4-FFF2-40B4-BE49-F238E27FC236}">
                <a16:creationId xmlns:a16="http://schemas.microsoft.com/office/drawing/2014/main" id="{F7E3DC4F-74B8-C65F-0C14-A375DEDBBEAE}"/>
              </a:ext>
            </a:extLst>
          </p:cNvPr>
          <p:cNvGraphicFramePr>
            <a:graphicFrameLocks noGrp="1"/>
          </p:cNvGraphicFramePr>
          <p:nvPr/>
        </p:nvGraphicFramePr>
        <p:xfrm>
          <a:off x="5364891" y="1040026"/>
          <a:ext cx="6530374" cy="4981780"/>
        </p:xfrm>
        <a:graphic>
          <a:graphicData uri="http://schemas.openxmlformats.org/drawingml/2006/table">
            <a:tbl>
              <a:tblPr bandRow="1">
                <a:tableStyleId>{5C22544A-7EE6-4342-B048-85BDC9FD1C3A}</a:tableStyleId>
              </a:tblPr>
              <a:tblGrid>
                <a:gridCol w="3270617">
                  <a:extLst>
                    <a:ext uri="{9D8B030D-6E8A-4147-A177-3AD203B41FA5}">
                      <a16:colId xmlns:a16="http://schemas.microsoft.com/office/drawing/2014/main" val="3279827015"/>
                    </a:ext>
                  </a:extLst>
                </a:gridCol>
                <a:gridCol w="235413">
                  <a:extLst>
                    <a:ext uri="{9D8B030D-6E8A-4147-A177-3AD203B41FA5}">
                      <a16:colId xmlns:a16="http://schemas.microsoft.com/office/drawing/2014/main" val="3194839218"/>
                    </a:ext>
                  </a:extLst>
                </a:gridCol>
                <a:gridCol w="1132018">
                  <a:extLst>
                    <a:ext uri="{9D8B030D-6E8A-4147-A177-3AD203B41FA5}">
                      <a16:colId xmlns:a16="http://schemas.microsoft.com/office/drawing/2014/main" val="826327082"/>
                    </a:ext>
                  </a:extLst>
                </a:gridCol>
                <a:gridCol w="152057">
                  <a:extLst>
                    <a:ext uri="{9D8B030D-6E8A-4147-A177-3AD203B41FA5}">
                      <a16:colId xmlns:a16="http://schemas.microsoft.com/office/drawing/2014/main" val="706649249"/>
                    </a:ext>
                  </a:extLst>
                </a:gridCol>
                <a:gridCol w="1740269">
                  <a:extLst>
                    <a:ext uri="{9D8B030D-6E8A-4147-A177-3AD203B41FA5}">
                      <a16:colId xmlns:a16="http://schemas.microsoft.com/office/drawing/2014/main" val="3326817537"/>
                    </a:ext>
                  </a:extLst>
                </a:gridCol>
              </a:tblGrid>
              <a:tr h="219405">
                <a:tc gridSpan="3">
                  <a:txBody>
                    <a:bodyPr/>
                    <a:lstStyle/>
                    <a:p>
                      <a:pPr algn="l" fontAlgn="b"/>
                      <a:r>
                        <a:rPr lang="en-US" sz="1100" b="1" i="0" u="none" strike="noStrike">
                          <a:solidFill>
                            <a:schemeClr val="accent1"/>
                          </a:solidFill>
                          <a:effectLst/>
                          <a:latin typeface="+mn-lt"/>
                        </a:rPr>
                        <a:t>Taxable result for the service provider (Country A) (EUR)</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07156917"/>
                  </a:ext>
                </a:extLst>
              </a:tr>
              <a:tr h="425904">
                <a:tc>
                  <a:txBody>
                    <a:bodyPr/>
                    <a:lstStyle/>
                    <a:p>
                      <a:pPr algn="l" fontAlgn="b"/>
                      <a:endParaRPr lang="en-US" sz="1100" b="0" i="0" u="none" strike="noStrike">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1"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Intra-group prices</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Arm's length (market) prices</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0846839"/>
                  </a:ext>
                </a:extLst>
              </a:tr>
              <a:tr h="271029">
                <a:tc>
                  <a:txBody>
                    <a:bodyPr/>
                    <a:lstStyle/>
                    <a:p>
                      <a:pPr algn="l" fontAlgn="b">
                        <a:buNone/>
                      </a:pPr>
                      <a:r>
                        <a:rPr lang="en-US" sz="1100" b="0" i="0" u="none" strike="noStrike">
                          <a:solidFill>
                            <a:srgbClr val="000000"/>
                          </a:solidFill>
                          <a:effectLst/>
                          <a:latin typeface="+mn-lt"/>
                        </a:rPr>
                        <a:t>Taxable income:</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FF0000"/>
                          </a:solidFill>
                          <a:effectLst/>
                          <a:latin typeface="+mn-lt"/>
                        </a:rPr>
                        <a:t>     10,000,000 </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FF0000"/>
                          </a:solidFill>
                          <a:effectLst/>
                          <a:latin typeface="+mn-lt"/>
                        </a:rPr>
                        <a:t>                          8,000,000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36248168"/>
                  </a:ext>
                </a:extLst>
              </a:tr>
              <a:tr h="271029">
                <a:tc>
                  <a:txBody>
                    <a:bodyPr/>
                    <a:lstStyle/>
                    <a:p>
                      <a:pPr algn="l" fontAlgn="b">
                        <a:buNone/>
                      </a:pPr>
                      <a:r>
                        <a:rPr lang="en-US" sz="1100" b="0" i="0" u="none" strike="noStrike">
                          <a:solidFill>
                            <a:srgbClr val="000000"/>
                          </a:solidFill>
                          <a:effectLst/>
                          <a:latin typeface="+mn-lt"/>
                        </a:rPr>
                        <a:t>Deductible expense (third party):</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7,000,000 </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7,000,000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272235091"/>
                  </a:ext>
                </a:extLst>
              </a:tr>
              <a:tr h="271029">
                <a:tc>
                  <a:txBody>
                    <a:bodyPr/>
                    <a:lstStyle/>
                    <a:p>
                      <a:pPr algn="l" fontAlgn="b">
                        <a:buNone/>
                      </a:pPr>
                      <a:r>
                        <a:rPr lang="en-US" sz="1100" b="0" i="0" u="none" strike="noStrike">
                          <a:solidFill>
                            <a:srgbClr val="000000"/>
                          </a:solidFill>
                          <a:effectLst/>
                          <a:latin typeface="+mn-lt"/>
                        </a:rPr>
                        <a:t>Taxable profit:</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3,000,000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1,000,000</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225324"/>
                  </a:ext>
                </a:extLst>
              </a:tr>
              <a:tr h="245217">
                <a:tc>
                  <a:txBody>
                    <a:bodyPr/>
                    <a:lstStyle/>
                    <a:p>
                      <a:pPr algn="l" fontAlgn="b">
                        <a:buNone/>
                      </a:pPr>
                      <a:r>
                        <a:rPr lang="en-US" sz="1100" b="1" i="0" u="none" strike="noStrike">
                          <a:solidFill>
                            <a:srgbClr val="000000"/>
                          </a:solidFill>
                          <a:effectLst/>
                          <a:latin typeface="+mn-lt"/>
                        </a:rPr>
                        <a:t>Tax expense @10%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1"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dirty="0">
                          <a:solidFill>
                            <a:srgbClr val="000000"/>
                          </a:solidFill>
                          <a:effectLst/>
                          <a:latin typeface="+mn-lt"/>
                        </a:rPr>
                        <a:t>            300,000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                              100,000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685160978"/>
                  </a:ext>
                </a:extLst>
              </a:tr>
              <a:tr h="219405">
                <a:tc>
                  <a:txBody>
                    <a:bodyPr/>
                    <a:lstStyle/>
                    <a:p>
                      <a:pPr algn="l" fontAlgn="b"/>
                      <a:endParaRPr lang="en-US" sz="1100" b="0" i="0" u="none" strike="noStrike">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06551537"/>
                  </a:ext>
                </a:extLst>
              </a:tr>
              <a:tr h="245217">
                <a:tc>
                  <a:txBody>
                    <a:bodyPr/>
                    <a:lstStyle/>
                    <a:p>
                      <a:pPr algn="l" fontAlgn="b"/>
                      <a:r>
                        <a:rPr lang="en-US" sz="1100" b="1" i="0" u="none" strike="noStrike">
                          <a:solidFill>
                            <a:srgbClr val="000000"/>
                          </a:solidFill>
                          <a:effectLst/>
                          <a:latin typeface="+mn-lt"/>
                        </a:rPr>
                        <a:t>(1) Excess tax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mn-lt"/>
                        </a:rPr>
                        <a:t>            200,000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19484"/>
                  </a:ext>
                </a:extLst>
              </a:tr>
              <a:tr h="219405">
                <a:tc>
                  <a:txBody>
                    <a:bodyPr/>
                    <a:lstStyle/>
                    <a:p>
                      <a:pPr algn="l" fontAlgn="b"/>
                      <a:endParaRPr lang="en-US" sz="1100" b="1"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en-US" sz="1100" b="1"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9289544"/>
                  </a:ext>
                </a:extLst>
              </a:tr>
              <a:tr h="219405">
                <a:tc gridSpan="3">
                  <a:txBody>
                    <a:bodyPr/>
                    <a:lstStyle/>
                    <a:p>
                      <a:pPr algn="l" fontAlgn="b"/>
                      <a:r>
                        <a:rPr lang="en-US" sz="1100" b="1" i="0" u="none" strike="noStrike">
                          <a:solidFill>
                            <a:schemeClr val="accent1"/>
                          </a:solidFill>
                          <a:effectLst/>
                          <a:latin typeface="+mn-lt"/>
                        </a:rPr>
                        <a:t>Taxable result for the Distributor (Country B) (EUR)</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163979547"/>
                  </a:ext>
                </a:extLst>
              </a:tr>
              <a:tr h="425904">
                <a:tc>
                  <a:txBody>
                    <a:bodyPr/>
                    <a:lstStyle/>
                    <a:p>
                      <a:pPr algn="l" fontAlgn="b"/>
                      <a:r>
                        <a:rPr lang="en-US" sz="1100" b="1" i="0" u="none" strike="noStrike">
                          <a:solidFill>
                            <a:srgbClr val="000000"/>
                          </a:solidFill>
                          <a:effectLst/>
                          <a:latin typeface="+mn-lt"/>
                        </a:rPr>
                        <a:t>Intra-group prices</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1"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Intra-group prices</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Arm's length (market) prices</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6216575"/>
                  </a:ext>
                </a:extLst>
              </a:tr>
              <a:tr h="245217">
                <a:tc>
                  <a:txBody>
                    <a:bodyPr/>
                    <a:lstStyle/>
                    <a:p>
                      <a:pPr algn="l" fontAlgn="b">
                        <a:buNone/>
                      </a:pPr>
                      <a:r>
                        <a:rPr lang="en-US" sz="1100" b="0" i="0" u="none" strike="noStrike">
                          <a:solidFill>
                            <a:srgbClr val="000000"/>
                          </a:solidFill>
                          <a:effectLst/>
                          <a:latin typeface="+mn-lt"/>
                        </a:rPr>
                        <a:t>Taxable income (third-party):</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50,000,000 </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50,000,000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92593874"/>
                  </a:ext>
                </a:extLst>
              </a:tr>
              <a:tr h="271029">
                <a:tc>
                  <a:txBody>
                    <a:bodyPr/>
                    <a:lstStyle/>
                    <a:p>
                      <a:pPr algn="l" fontAlgn="b">
                        <a:buNone/>
                      </a:pPr>
                      <a:r>
                        <a:rPr lang="en-US" sz="1100" b="0" i="0" u="none" strike="noStrike">
                          <a:solidFill>
                            <a:srgbClr val="000000"/>
                          </a:solidFill>
                          <a:effectLst/>
                          <a:latin typeface="+mn-lt"/>
                        </a:rPr>
                        <a:t>Deductible expense (related party):</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FF0000"/>
                          </a:solidFill>
                          <a:effectLst/>
                          <a:latin typeface="+mn-lt"/>
                        </a:rPr>
                        <a:t>     10,000,000 </a:t>
                      </a: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FF0000"/>
                          </a:solidFill>
                          <a:effectLst/>
                          <a:latin typeface="+mn-lt"/>
                        </a:rPr>
                        <a:t>                          8,000,000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75905175"/>
                  </a:ext>
                </a:extLst>
              </a:tr>
              <a:tr h="245217">
                <a:tc>
                  <a:txBody>
                    <a:bodyPr/>
                    <a:lstStyle/>
                    <a:p>
                      <a:pPr algn="l" fontAlgn="b">
                        <a:buNone/>
                      </a:pPr>
                      <a:r>
                        <a:rPr lang="en-US" sz="1100" b="0" i="0" u="none" strike="noStrike">
                          <a:solidFill>
                            <a:srgbClr val="000000"/>
                          </a:solidFill>
                          <a:effectLst/>
                          <a:latin typeface="+mn-lt"/>
                        </a:rPr>
                        <a:t>Taxable profit:</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40,000,000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mn-lt"/>
                        </a:rPr>
                        <a:t>                       42,000,000</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8786816"/>
                  </a:ext>
                </a:extLst>
              </a:tr>
              <a:tr h="245217">
                <a:tc>
                  <a:txBody>
                    <a:bodyPr/>
                    <a:lstStyle/>
                    <a:p>
                      <a:pPr algn="l" fontAlgn="b">
                        <a:buNone/>
                      </a:pPr>
                      <a:r>
                        <a:rPr lang="en-US" sz="1100" b="1" i="0" u="none" strike="noStrike">
                          <a:solidFill>
                            <a:srgbClr val="000000"/>
                          </a:solidFill>
                          <a:effectLst/>
                          <a:latin typeface="+mn-lt"/>
                        </a:rPr>
                        <a:t>Tax expense @30%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1"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     12,000,000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r>
                        <a:rPr lang="en-US" sz="1100" b="1" i="0" u="none" strike="noStrike">
                          <a:solidFill>
                            <a:srgbClr val="000000"/>
                          </a:solidFill>
                          <a:effectLst/>
                          <a:latin typeface="+mn-lt"/>
                        </a:rPr>
                        <a:t>                       12,600,000</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00006973"/>
                  </a:ext>
                </a:extLst>
              </a:tr>
              <a:tr h="219405">
                <a:tc>
                  <a:txBody>
                    <a:bodyPr/>
                    <a:lstStyle/>
                    <a:p>
                      <a:pPr algn="l" fontAlgn="b"/>
                      <a:endParaRPr lang="en-US" sz="1100" b="0" i="0" u="none" strike="noStrike">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80848063"/>
                  </a:ext>
                </a:extLst>
              </a:tr>
              <a:tr h="245217">
                <a:tc>
                  <a:txBody>
                    <a:bodyPr/>
                    <a:lstStyle/>
                    <a:p>
                      <a:pPr algn="l" fontAlgn="b"/>
                      <a:r>
                        <a:rPr lang="en-US" sz="1100" b="1" i="0" u="none" strike="noStrike">
                          <a:solidFill>
                            <a:srgbClr val="000000"/>
                          </a:solidFill>
                          <a:effectLst/>
                          <a:latin typeface="+mn-lt"/>
                        </a:rPr>
                        <a:t>(2) Tax saving:</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mn-lt"/>
                        </a:rPr>
                        <a:t>            600,000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7403453"/>
                  </a:ext>
                </a:extLst>
              </a:tr>
              <a:tr h="477529">
                <a:tc>
                  <a:txBody>
                    <a:bodyPr/>
                    <a:lstStyle/>
                    <a:p>
                      <a:pPr algn="l" fontAlgn="b"/>
                      <a:r>
                        <a:rPr lang="en-US" sz="1200" b="1" i="0" u="none" strike="noStrike">
                          <a:solidFill>
                            <a:srgbClr val="000000"/>
                          </a:solidFill>
                          <a:effectLst/>
                          <a:latin typeface="+mn-lt"/>
                        </a:rPr>
                        <a:t>Net tax saving at a group level (2) -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1" i="0" u="none" strike="noStrike">
                          <a:solidFill>
                            <a:srgbClr val="000000"/>
                          </a:solidFill>
                          <a:effectLst/>
                          <a:latin typeface="+mn-lt"/>
                        </a:rPr>
                        <a:t>          400,000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endParaRPr lang="en-US" sz="1100" b="0" i="0" u="none" strike="noStrike">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endParaRPr lang="en-US" sz="1100" b="0" i="0" u="none" strike="noStrike" dirty="0">
                        <a:solidFill>
                          <a:srgbClr val="000000"/>
                        </a:solidFill>
                        <a:effectLst/>
                        <a:latin typeface="+mn-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05925386"/>
                  </a:ext>
                </a:extLst>
              </a:tr>
            </a:tbl>
          </a:graphicData>
        </a:graphic>
      </p:graphicFrame>
      <p:sp>
        <p:nvSpPr>
          <p:cNvPr id="52" name="Google Shape;2315;p144">
            <a:extLst>
              <a:ext uri="{FF2B5EF4-FFF2-40B4-BE49-F238E27FC236}">
                <a16:creationId xmlns:a16="http://schemas.microsoft.com/office/drawing/2014/main" id="{C2C2B400-FB7D-6E5D-3E07-E8E56BAAAFF3}"/>
              </a:ext>
            </a:extLst>
          </p:cNvPr>
          <p:cNvSpPr/>
          <p:nvPr/>
        </p:nvSpPr>
        <p:spPr>
          <a:xfrm>
            <a:off x="1447254" y="1422404"/>
            <a:ext cx="2354558" cy="948758"/>
          </a:xfrm>
          <a:prstGeom prst="rect">
            <a:avLst/>
          </a:prstGeom>
          <a:solidFill>
            <a:schemeClr val="accent1"/>
          </a:solidFill>
          <a:ln>
            <a:noFill/>
          </a:ln>
        </p:spPr>
        <p:txBody>
          <a:bodyPr spcFirstLastPara="1" wrap="square" lIns="68557" tIns="68557" rIns="68557" bIns="68557" anchor="ctr" anchorCtr="0">
            <a:noAutofit/>
          </a:bodyPr>
          <a:lstStyle/>
          <a:p>
            <a:pPr algn="ctr"/>
            <a:r>
              <a:rPr lang="en-US" sz="1600" b="1">
                <a:solidFill>
                  <a:srgbClr val="FFFFFF"/>
                </a:solidFill>
              </a:rPr>
              <a:t>Group service provider</a:t>
            </a:r>
            <a:endParaRPr lang="en-US"/>
          </a:p>
        </p:txBody>
      </p:sp>
      <p:sp>
        <p:nvSpPr>
          <p:cNvPr id="54" name="Google Shape;2316;p144">
            <a:extLst>
              <a:ext uri="{FF2B5EF4-FFF2-40B4-BE49-F238E27FC236}">
                <a16:creationId xmlns:a16="http://schemas.microsoft.com/office/drawing/2014/main" id="{6E3F561E-035C-9A03-F3D1-A4CEDDC21E19}"/>
              </a:ext>
            </a:extLst>
          </p:cNvPr>
          <p:cNvSpPr/>
          <p:nvPr/>
        </p:nvSpPr>
        <p:spPr>
          <a:xfrm>
            <a:off x="1458492" y="3208970"/>
            <a:ext cx="2354400" cy="950400"/>
          </a:xfrm>
          <a:prstGeom prst="rect">
            <a:avLst/>
          </a:prstGeom>
          <a:solidFill>
            <a:schemeClr val="accent1"/>
          </a:solidFill>
          <a:ln>
            <a:noFill/>
          </a:ln>
        </p:spPr>
        <p:txBody>
          <a:bodyPr spcFirstLastPara="1" wrap="square" lIns="68557" tIns="68557" rIns="68557" bIns="68557" anchor="ctr" anchorCtr="0">
            <a:noAutofit/>
          </a:bodyPr>
          <a:lstStyle/>
          <a:p>
            <a:pPr algn="ctr"/>
            <a:r>
              <a:rPr lang="en-US" sz="1600" b="1">
                <a:solidFill>
                  <a:srgbClr val="FFFFFF"/>
                </a:solidFill>
              </a:rPr>
              <a:t>Distributor</a:t>
            </a:r>
            <a:endParaRPr sz="1600" b="1">
              <a:solidFill>
                <a:srgbClr val="FFFFFF"/>
              </a:solidFill>
            </a:endParaRPr>
          </a:p>
        </p:txBody>
      </p:sp>
      <p:sp>
        <p:nvSpPr>
          <p:cNvPr id="56" name="Freeform: Shape 55">
            <a:extLst>
              <a:ext uri="{FF2B5EF4-FFF2-40B4-BE49-F238E27FC236}">
                <a16:creationId xmlns:a16="http://schemas.microsoft.com/office/drawing/2014/main" id="{10ED72FD-864E-CB0B-9EB2-728E901FED88}"/>
              </a:ext>
            </a:extLst>
          </p:cNvPr>
          <p:cNvSpPr/>
          <p:nvPr/>
        </p:nvSpPr>
        <p:spPr>
          <a:xfrm>
            <a:off x="345599" y="2021908"/>
            <a:ext cx="4636511" cy="1611558"/>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a:p>
        </p:txBody>
      </p:sp>
      <p:sp>
        <p:nvSpPr>
          <p:cNvPr id="58" name="Google Shape;2318;p144">
            <a:extLst>
              <a:ext uri="{FF2B5EF4-FFF2-40B4-BE49-F238E27FC236}">
                <a16:creationId xmlns:a16="http://schemas.microsoft.com/office/drawing/2014/main" id="{8317DEFB-8C19-8A4E-E5CD-F339FBA64898}"/>
              </a:ext>
            </a:extLst>
          </p:cNvPr>
          <p:cNvSpPr txBox="1"/>
          <p:nvPr/>
        </p:nvSpPr>
        <p:spPr>
          <a:xfrm>
            <a:off x="720463" y="2785367"/>
            <a:ext cx="2125757" cy="461618"/>
          </a:xfrm>
          <a:prstGeom prst="rect">
            <a:avLst/>
          </a:prstGeom>
          <a:noFill/>
          <a:ln>
            <a:noFill/>
          </a:ln>
        </p:spPr>
        <p:txBody>
          <a:bodyPr spcFirstLastPara="1" wrap="square" lIns="68557" tIns="68557" rIns="68557" bIns="68557" anchor="t" anchorCtr="0">
            <a:spAutoFit/>
          </a:bodyPr>
          <a:lstStyle/>
          <a:p>
            <a:r>
              <a:rPr lang="en-US" sz="1050" b="1"/>
              <a:t>Provision of management services of EUR 10 million</a:t>
            </a:r>
          </a:p>
        </p:txBody>
      </p:sp>
      <p:sp>
        <p:nvSpPr>
          <p:cNvPr id="60" name="Google Shape;2320;p144">
            <a:extLst>
              <a:ext uri="{FF2B5EF4-FFF2-40B4-BE49-F238E27FC236}">
                <a16:creationId xmlns:a16="http://schemas.microsoft.com/office/drawing/2014/main" id="{A506CC92-86E0-F955-C2C4-7F9BAB5D3022}"/>
              </a:ext>
            </a:extLst>
          </p:cNvPr>
          <p:cNvSpPr txBox="1"/>
          <p:nvPr/>
        </p:nvSpPr>
        <p:spPr>
          <a:xfrm>
            <a:off x="3726237" y="2515292"/>
            <a:ext cx="1255873" cy="300036"/>
          </a:xfrm>
          <a:prstGeom prst="rect">
            <a:avLst/>
          </a:prstGeom>
          <a:noFill/>
          <a:ln>
            <a:noFill/>
          </a:ln>
        </p:spPr>
        <p:txBody>
          <a:bodyPr spcFirstLastPara="1" wrap="square" lIns="68557" tIns="68557" rIns="68557" bIns="68557" anchor="t" anchorCtr="0">
            <a:spAutoFit/>
          </a:bodyPr>
          <a:lstStyle/>
          <a:p>
            <a:pPr algn="ctr"/>
            <a:r>
              <a:rPr lang="en-US" sz="1050" b="1"/>
              <a:t>Payment</a:t>
            </a:r>
            <a:endParaRPr lang="en-US" sz="1000" b="1"/>
          </a:p>
        </p:txBody>
      </p:sp>
      <p:pic>
        <p:nvPicPr>
          <p:cNvPr id="62" name="Picture 61">
            <a:extLst>
              <a:ext uri="{FF2B5EF4-FFF2-40B4-BE49-F238E27FC236}">
                <a16:creationId xmlns:a16="http://schemas.microsoft.com/office/drawing/2014/main" id="{6616ACF4-38FC-02A3-8C63-9B85BC4CAA9D}"/>
              </a:ext>
            </a:extLst>
          </p:cNvPr>
          <p:cNvPicPr>
            <a:picLocks noChangeAspect="1"/>
          </p:cNvPicPr>
          <p:nvPr/>
        </p:nvPicPr>
        <p:blipFill>
          <a:blip r:embed="rId3"/>
          <a:stretch>
            <a:fillRect/>
          </a:stretch>
        </p:blipFill>
        <p:spPr>
          <a:xfrm flipV="1">
            <a:off x="267353" y="2827687"/>
            <a:ext cx="4824000" cy="13953"/>
          </a:xfrm>
          <a:prstGeom prst="rect">
            <a:avLst/>
          </a:prstGeom>
        </p:spPr>
      </p:pic>
      <p:sp>
        <p:nvSpPr>
          <p:cNvPr id="64" name="TextBox 63">
            <a:extLst>
              <a:ext uri="{FF2B5EF4-FFF2-40B4-BE49-F238E27FC236}">
                <a16:creationId xmlns:a16="http://schemas.microsoft.com/office/drawing/2014/main" id="{C11B4B04-4B01-8A65-3CA3-3F4464752A73}"/>
              </a:ext>
            </a:extLst>
          </p:cNvPr>
          <p:cNvSpPr txBox="1"/>
          <p:nvPr/>
        </p:nvSpPr>
        <p:spPr>
          <a:xfrm>
            <a:off x="175876" y="1918993"/>
            <a:ext cx="29786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b="1">
                <a:cs typeface="Arial"/>
              </a:rPr>
              <a:t>A</a:t>
            </a:r>
            <a:endParaRPr lang="en-US" sz="1600" b="1"/>
          </a:p>
        </p:txBody>
      </p:sp>
      <p:sp>
        <p:nvSpPr>
          <p:cNvPr id="66" name="TextBox 65">
            <a:extLst>
              <a:ext uri="{FF2B5EF4-FFF2-40B4-BE49-F238E27FC236}">
                <a16:creationId xmlns:a16="http://schemas.microsoft.com/office/drawing/2014/main" id="{B5A1AD8D-06A8-CA8E-7584-508C522BEAF4}"/>
              </a:ext>
            </a:extLst>
          </p:cNvPr>
          <p:cNvSpPr txBox="1"/>
          <p:nvPr/>
        </p:nvSpPr>
        <p:spPr>
          <a:xfrm>
            <a:off x="193848" y="3783157"/>
            <a:ext cx="29786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b="1">
                <a:cs typeface="Arial"/>
              </a:rPr>
              <a:t>B</a:t>
            </a:r>
            <a:endParaRPr lang="en-US" sz="1600" b="1"/>
          </a:p>
        </p:txBody>
      </p:sp>
      <p:sp>
        <p:nvSpPr>
          <p:cNvPr id="68" name="Freeform: Shape 67">
            <a:extLst>
              <a:ext uri="{FF2B5EF4-FFF2-40B4-BE49-F238E27FC236}">
                <a16:creationId xmlns:a16="http://schemas.microsoft.com/office/drawing/2014/main" id="{9A38D149-3213-5677-6841-1629CF548E34}"/>
              </a:ext>
            </a:extLst>
          </p:cNvPr>
          <p:cNvSpPr/>
          <p:nvPr/>
        </p:nvSpPr>
        <p:spPr>
          <a:xfrm>
            <a:off x="361097" y="3949946"/>
            <a:ext cx="4636511" cy="1611558"/>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a:p>
        </p:txBody>
      </p:sp>
      <p:sp>
        <p:nvSpPr>
          <p:cNvPr id="70" name="Google Shape;2316;p144">
            <a:extLst>
              <a:ext uri="{FF2B5EF4-FFF2-40B4-BE49-F238E27FC236}">
                <a16:creationId xmlns:a16="http://schemas.microsoft.com/office/drawing/2014/main" id="{C4F37133-3769-ADD3-2015-40EE0B351EFB}"/>
              </a:ext>
            </a:extLst>
          </p:cNvPr>
          <p:cNvSpPr/>
          <p:nvPr/>
        </p:nvSpPr>
        <p:spPr>
          <a:xfrm>
            <a:off x="1446591" y="5141265"/>
            <a:ext cx="2354400" cy="950400"/>
          </a:xfrm>
          <a:prstGeom prst="rect">
            <a:avLst/>
          </a:prstGeom>
          <a:solidFill>
            <a:schemeClr val="bg1">
              <a:lumMod val="65000"/>
            </a:schemeClr>
          </a:solidFill>
          <a:ln>
            <a:noFill/>
          </a:ln>
        </p:spPr>
        <p:txBody>
          <a:bodyPr spcFirstLastPara="1" wrap="square" lIns="68557" tIns="68557" rIns="68557" bIns="68557" anchor="ctr" anchorCtr="0">
            <a:noAutofit/>
          </a:bodyPr>
          <a:lstStyle/>
          <a:p>
            <a:pPr algn="ctr"/>
            <a:r>
              <a:rPr lang="en-US" sz="1600" b="1">
                <a:solidFill>
                  <a:srgbClr val="FFFFFF"/>
                </a:solidFill>
              </a:rPr>
              <a:t>Third-Party</a:t>
            </a:r>
            <a:endParaRPr sz="1600" b="1">
              <a:solidFill>
                <a:srgbClr val="FFFFFF"/>
              </a:solidFill>
            </a:endParaRPr>
          </a:p>
        </p:txBody>
      </p:sp>
      <p:sp>
        <p:nvSpPr>
          <p:cNvPr id="72" name="Google Shape;2318;p144">
            <a:extLst>
              <a:ext uri="{FF2B5EF4-FFF2-40B4-BE49-F238E27FC236}">
                <a16:creationId xmlns:a16="http://schemas.microsoft.com/office/drawing/2014/main" id="{EB63FF61-A705-ADCE-9AE1-B0BD32AF2CD9}"/>
              </a:ext>
            </a:extLst>
          </p:cNvPr>
          <p:cNvSpPr txBox="1"/>
          <p:nvPr/>
        </p:nvSpPr>
        <p:spPr>
          <a:xfrm>
            <a:off x="815713" y="4710419"/>
            <a:ext cx="2022785" cy="300036"/>
          </a:xfrm>
          <a:prstGeom prst="rect">
            <a:avLst/>
          </a:prstGeom>
          <a:noFill/>
          <a:ln>
            <a:noFill/>
          </a:ln>
        </p:spPr>
        <p:txBody>
          <a:bodyPr spcFirstLastPara="1" wrap="square" lIns="68557" tIns="68557" rIns="68557" bIns="68557" anchor="t" anchorCtr="0">
            <a:spAutoFit/>
          </a:bodyPr>
          <a:lstStyle/>
          <a:p>
            <a:r>
              <a:rPr lang="en-US" sz="1050" b="1"/>
              <a:t>Sale of goods</a:t>
            </a:r>
          </a:p>
        </p:txBody>
      </p:sp>
      <p:sp>
        <p:nvSpPr>
          <p:cNvPr id="74" name="Google Shape;2320;p144">
            <a:extLst>
              <a:ext uri="{FF2B5EF4-FFF2-40B4-BE49-F238E27FC236}">
                <a16:creationId xmlns:a16="http://schemas.microsoft.com/office/drawing/2014/main" id="{7F69023C-921F-AFCE-9CFC-70C6A6E6CDFB}"/>
              </a:ext>
            </a:extLst>
          </p:cNvPr>
          <p:cNvSpPr txBox="1"/>
          <p:nvPr/>
        </p:nvSpPr>
        <p:spPr>
          <a:xfrm>
            <a:off x="3801812" y="4689531"/>
            <a:ext cx="1255873" cy="300036"/>
          </a:xfrm>
          <a:prstGeom prst="rect">
            <a:avLst/>
          </a:prstGeom>
          <a:noFill/>
          <a:ln>
            <a:noFill/>
          </a:ln>
        </p:spPr>
        <p:txBody>
          <a:bodyPr spcFirstLastPara="1" wrap="square" lIns="68557" tIns="68557" rIns="68557" bIns="68557" anchor="t" anchorCtr="0">
            <a:spAutoFit/>
          </a:bodyPr>
          <a:lstStyle/>
          <a:p>
            <a:pPr algn="ctr"/>
            <a:r>
              <a:rPr lang="en-US" sz="1050" b="1"/>
              <a:t>Payment</a:t>
            </a:r>
            <a:endParaRPr lang="en-US" sz="1000" b="1"/>
          </a:p>
        </p:txBody>
      </p:sp>
      <p:cxnSp>
        <p:nvCxnSpPr>
          <p:cNvPr id="76" name="Straight Connector 75">
            <a:extLst>
              <a:ext uri="{FF2B5EF4-FFF2-40B4-BE49-F238E27FC236}">
                <a16:creationId xmlns:a16="http://schemas.microsoft.com/office/drawing/2014/main" id="{C13CB1A5-1B52-F0F8-B7D0-C7CECCD25FCC}"/>
              </a:ext>
            </a:extLst>
          </p:cNvPr>
          <p:cNvCxnSpPr/>
          <p:nvPr/>
        </p:nvCxnSpPr>
        <p:spPr>
          <a:xfrm>
            <a:off x="2624533" y="2371162"/>
            <a:ext cx="11159" cy="837808"/>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301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09"/>
        <p:cNvGrpSpPr/>
        <p:nvPr/>
      </p:nvGrpSpPr>
      <p:grpSpPr>
        <a:xfrm>
          <a:off x="0" y="0"/>
          <a:ext cx="0" cy="0"/>
          <a:chOff x="0" y="0"/>
          <a:chExt cx="0" cy="0"/>
        </a:xfrm>
      </p:grpSpPr>
      <p:sp>
        <p:nvSpPr>
          <p:cNvPr id="4" name="Rectangle 3">
            <a:extLst>
              <a:ext uri="{FF2B5EF4-FFF2-40B4-BE49-F238E27FC236}">
                <a16:creationId xmlns:a16="http://schemas.microsoft.com/office/drawing/2014/main" id="{06ECD009-ED63-E508-765D-E0FF0D45E981}"/>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marR="0" lvl="0" algn="l" rtl="0">
              <a:lnSpc>
                <a:spcPct val="85000"/>
              </a:lnSpc>
              <a:spcBef>
                <a:spcPts val="0"/>
              </a:spcBef>
              <a:spcAft>
                <a:spcPts val="0"/>
              </a:spcAft>
              <a:buClr>
                <a:schemeClr val="dk1"/>
              </a:buClr>
              <a:buSzPct val="100000"/>
            </a:pPr>
            <a:r>
              <a:rPr lang="en-US" sz="4800" b="0" i="0" u="none" strike="noStrike" cap="none">
                <a:solidFill>
                  <a:schemeClr val="tx1"/>
                </a:solidFill>
                <a:latin typeface="Georgia"/>
                <a:ea typeface="Georgia"/>
                <a:cs typeface="Georgia"/>
                <a:sym typeface="Georgia"/>
              </a:rPr>
              <a:t>Legal Background - </a:t>
            </a:r>
            <a:br>
              <a:rPr lang="en-US" sz="4800" b="0" i="0" u="none" strike="noStrike" cap="none">
                <a:solidFill>
                  <a:schemeClr val="tx1"/>
                </a:solidFill>
                <a:latin typeface="Georgia"/>
                <a:ea typeface="Georgia"/>
                <a:cs typeface="Georgia"/>
                <a:sym typeface="Georgia"/>
              </a:rPr>
            </a:br>
            <a:r>
              <a:rPr lang="en-US" sz="4800" b="0" i="0" u="none" strike="noStrike" cap="none">
                <a:solidFill>
                  <a:schemeClr val="tx1"/>
                </a:solidFill>
                <a:latin typeface="Georgia"/>
                <a:ea typeface="Georgia"/>
                <a:cs typeface="Georgia"/>
                <a:sym typeface="Georgia"/>
              </a:rPr>
              <a:t>Articles 56, 56bis and </a:t>
            </a:r>
            <a:br>
              <a:rPr lang="en-US" sz="4800" b="0" i="0" u="none" strike="noStrike" cap="none">
                <a:solidFill>
                  <a:schemeClr val="tx1"/>
                </a:solidFill>
                <a:latin typeface="Georgia"/>
                <a:ea typeface="Georgia"/>
                <a:cs typeface="Georgia"/>
                <a:sym typeface="Georgia"/>
              </a:rPr>
            </a:br>
            <a:r>
              <a:rPr lang="en-US" sz="4800" b="0" i="0" u="none" strike="noStrike" cap="none">
                <a:solidFill>
                  <a:schemeClr val="tx1"/>
                </a:solidFill>
                <a:latin typeface="Georgia"/>
                <a:ea typeface="Georgia"/>
                <a:cs typeface="Georgia"/>
                <a:sym typeface="Georgia"/>
              </a:rPr>
              <a:t>TP Circular</a:t>
            </a:r>
            <a:endParaRPr lang="en-GB" sz="4800">
              <a:solidFill>
                <a:schemeClr val="tx1"/>
              </a:solidFill>
            </a:endParaRPr>
          </a:p>
        </p:txBody>
      </p:sp>
      <p:pic>
        <p:nvPicPr>
          <p:cNvPr id="2" name="Graphic 1">
            <a:extLst>
              <a:ext uri="{FF2B5EF4-FFF2-40B4-BE49-F238E27FC236}">
                <a16:creationId xmlns:a16="http://schemas.microsoft.com/office/drawing/2014/main" id="{B2353338-A4E3-CB2A-D341-207976D5D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A5F24E6C-ACDF-C3DE-D7E8-8E5F9D56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3F8E3449-9D98-9500-6CBA-1A3F84AFE67B}"/>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a:solidFill>
                  <a:srgbClr val="000000"/>
                </a:solidFill>
                <a:latin typeface="Arial"/>
              </a:rPr>
              <a:t>2</a:t>
            </a:r>
            <a:endParaRPr kumimoji="0" lang="en-GB" sz="22666"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19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E8D5E-45CF-9948-52A9-C6D2498C3071}"/>
              </a:ext>
            </a:extLst>
          </p:cNvPr>
          <p:cNvPicPr>
            <a:picLocks noChangeAspect="1"/>
          </p:cNvPicPr>
          <p:nvPr/>
        </p:nvPicPr>
        <p:blipFill>
          <a:blip r:embed="rId2"/>
          <a:stretch>
            <a:fillRect/>
          </a:stretch>
        </p:blipFill>
        <p:spPr>
          <a:xfrm>
            <a:off x="151885" y="84308"/>
            <a:ext cx="11888230" cy="768163"/>
          </a:xfrm>
          <a:prstGeom prst="rect">
            <a:avLst/>
          </a:prstGeom>
        </p:spPr>
      </p:pic>
      <p:grpSp>
        <p:nvGrpSpPr>
          <p:cNvPr id="5" name="Group 4">
            <a:extLst>
              <a:ext uri="{FF2B5EF4-FFF2-40B4-BE49-F238E27FC236}">
                <a16:creationId xmlns:a16="http://schemas.microsoft.com/office/drawing/2014/main" id="{FBB1D78D-7F91-4675-59C7-9B2F19C97724}"/>
              </a:ext>
            </a:extLst>
          </p:cNvPr>
          <p:cNvGrpSpPr/>
          <p:nvPr/>
        </p:nvGrpSpPr>
        <p:grpSpPr>
          <a:xfrm>
            <a:off x="543453" y="1838240"/>
            <a:ext cx="11342795" cy="3911387"/>
            <a:chOff x="663091" y="2273060"/>
            <a:chExt cx="11071679" cy="3736216"/>
          </a:xfrm>
        </p:grpSpPr>
        <p:sp>
          <p:nvSpPr>
            <p:cNvPr id="13" name="Arrow: Right 12">
              <a:extLst>
                <a:ext uri="{FF2B5EF4-FFF2-40B4-BE49-F238E27FC236}">
                  <a16:creationId xmlns:a16="http://schemas.microsoft.com/office/drawing/2014/main" id="{1E430CC4-9260-B95E-9559-6CC89CC0F7FD}"/>
                </a:ext>
              </a:extLst>
            </p:cNvPr>
            <p:cNvSpPr/>
            <p:nvPr/>
          </p:nvSpPr>
          <p:spPr>
            <a:xfrm>
              <a:off x="1460817" y="3435042"/>
              <a:ext cx="8655843" cy="690562"/>
            </a:xfrm>
            <a:prstGeom prst="rightArrow">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cxnSp>
          <p:nvCxnSpPr>
            <p:cNvPr id="14" name="Straight Arrow Connector 13">
              <a:extLst>
                <a:ext uri="{FF2B5EF4-FFF2-40B4-BE49-F238E27FC236}">
                  <a16:creationId xmlns:a16="http://schemas.microsoft.com/office/drawing/2014/main" id="{808B68AD-4142-538F-5490-F6B86E71187E}"/>
                </a:ext>
              </a:extLst>
            </p:cNvPr>
            <p:cNvCxnSpPr/>
            <p:nvPr/>
          </p:nvCxnSpPr>
          <p:spPr>
            <a:xfrm flipV="1">
              <a:off x="1583824" y="3772467"/>
              <a:ext cx="8306936" cy="18197"/>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037DE97-341A-0AB4-FCDB-D388F63A1375}"/>
                </a:ext>
              </a:extLst>
            </p:cNvPr>
            <p:cNvSpPr/>
            <p:nvPr/>
          </p:nvSpPr>
          <p:spPr>
            <a:xfrm>
              <a:off x="2154607" y="3614438"/>
              <a:ext cx="682831" cy="341421"/>
            </a:xfrm>
            <a:prstGeom prst="rect">
              <a:avLst/>
            </a:prstGeom>
            <a:solidFill>
              <a:srgbClr val="424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2013</a:t>
              </a:r>
            </a:p>
          </p:txBody>
        </p:sp>
        <p:sp>
          <p:nvSpPr>
            <p:cNvPr id="16" name="Rectangle 15">
              <a:extLst>
                <a:ext uri="{FF2B5EF4-FFF2-40B4-BE49-F238E27FC236}">
                  <a16:creationId xmlns:a16="http://schemas.microsoft.com/office/drawing/2014/main" id="{4EADE342-2534-C58A-0B24-206355F10485}"/>
                </a:ext>
              </a:extLst>
            </p:cNvPr>
            <p:cNvSpPr/>
            <p:nvPr/>
          </p:nvSpPr>
          <p:spPr>
            <a:xfrm>
              <a:off x="8751024" y="3614862"/>
              <a:ext cx="682831" cy="340997"/>
            </a:xfrm>
            <a:prstGeom prst="rect">
              <a:avLst/>
            </a:prstGeom>
            <a:solidFill>
              <a:srgbClr val="DB536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Arial" panose="020B0604020202020204" pitchFamily="34" charset="0"/>
                  <a:cs typeface="Arial" panose="020B0604020202020204" pitchFamily="34" charset="0"/>
                </a:rPr>
                <a:t>2023</a:t>
              </a:r>
            </a:p>
          </p:txBody>
        </p:sp>
        <p:sp>
          <p:nvSpPr>
            <p:cNvPr id="17" name="Rectangle 16">
              <a:extLst>
                <a:ext uri="{FF2B5EF4-FFF2-40B4-BE49-F238E27FC236}">
                  <a16:creationId xmlns:a16="http://schemas.microsoft.com/office/drawing/2014/main" id="{D0DE19B3-B014-AC36-85A2-02D9330F3C23}"/>
                </a:ext>
              </a:extLst>
            </p:cNvPr>
            <p:cNvSpPr/>
            <p:nvPr/>
          </p:nvSpPr>
          <p:spPr>
            <a:xfrm>
              <a:off x="7101919" y="3614438"/>
              <a:ext cx="682831" cy="340997"/>
            </a:xfrm>
            <a:prstGeom prst="rect">
              <a:avLst/>
            </a:prstGeom>
            <a:solidFill>
              <a:srgbClr val="D04A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Arial" panose="020B0604020202020204" pitchFamily="34" charset="0"/>
                  <a:cs typeface="Arial" panose="020B0604020202020204" pitchFamily="34" charset="0"/>
                </a:rPr>
                <a:t>2016</a:t>
              </a:r>
            </a:p>
          </p:txBody>
        </p:sp>
        <p:sp>
          <p:nvSpPr>
            <p:cNvPr id="18" name="Rectangle 17">
              <a:extLst>
                <a:ext uri="{FF2B5EF4-FFF2-40B4-BE49-F238E27FC236}">
                  <a16:creationId xmlns:a16="http://schemas.microsoft.com/office/drawing/2014/main" id="{AC4C495B-F2A2-5AE9-5EA8-BF56D08BF067}"/>
                </a:ext>
              </a:extLst>
            </p:cNvPr>
            <p:cNvSpPr/>
            <p:nvPr/>
          </p:nvSpPr>
          <p:spPr>
            <a:xfrm>
              <a:off x="5452815" y="3614438"/>
              <a:ext cx="682831" cy="34099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panose="020B0604020202020204" pitchFamily="34" charset="0"/>
                  <a:cs typeface="Arial" panose="020B0604020202020204" pitchFamily="34" charset="0"/>
                </a:rPr>
                <a:t>2015</a:t>
              </a:r>
            </a:p>
          </p:txBody>
        </p:sp>
        <p:sp>
          <p:nvSpPr>
            <p:cNvPr id="19" name="Rectangle 18">
              <a:extLst>
                <a:ext uri="{FF2B5EF4-FFF2-40B4-BE49-F238E27FC236}">
                  <a16:creationId xmlns:a16="http://schemas.microsoft.com/office/drawing/2014/main" id="{4D3D31F5-815E-A904-50B0-5750F1CD1200}"/>
                </a:ext>
              </a:extLst>
            </p:cNvPr>
            <p:cNvSpPr/>
            <p:nvPr/>
          </p:nvSpPr>
          <p:spPr>
            <a:xfrm>
              <a:off x="3792338" y="3614439"/>
              <a:ext cx="682831" cy="340996"/>
            </a:xfrm>
            <a:prstGeom prst="rect">
              <a:avLst/>
            </a:prstGeom>
            <a:solidFill>
              <a:srgbClr val="D04A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Arial" panose="020B0604020202020204" pitchFamily="34" charset="0"/>
                  <a:cs typeface="Arial" panose="020B0604020202020204" pitchFamily="34" charset="0"/>
                </a:rPr>
                <a:t>2014</a:t>
              </a:r>
            </a:p>
          </p:txBody>
        </p:sp>
        <p:cxnSp>
          <p:nvCxnSpPr>
            <p:cNvPr id="20" name="Straight Arrow Connector 19">
              <a:extLst>
                <a:ext uri="{FF2B5EF4-FFF2-40B4-BE49-F238E27FC236}">
                  <a16:creationId xmlns:a16="http://schemas.microsoft.com/office/drawing/2014/main" id="{4155CB85-B1F6-6B64-328B-BD36439F3BEB}"/>
                </a:ext>
              </a:extLst>
            </p:cNvPr>
            <p:cNvCxnSpPr/>
            <p:nvPr/>
          </p:nvCxnSpPr>
          <p:spPr>
            <a:xfrm>
              <a:off x="2829894" y="3944913"/>
              <a:ext cx="4550" cy="1335206"/>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A6B7D6-2068-469A-0DD3-5C7EC79C3E75}"/>
                </a:ext>
              </a:extLst>
            </p:cNvPr>
            <p:cNvCxnSpPr>
              <a:cxnSpLocks/>
            </p:cNvCxnSpPr>
            <p:nvPr/>
          </p:nvCxnSpPr>
          <p:spPr>
            <a:xfrm>
              <a:off x="4467625" y="2273062"/>
              <a:ext cx="4550" cy="1335206"/>
            </a:xfrm>
            <a:prstGeom prst="straightConnector1">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DB70FE-C219-2B36-7DE2-97F8102E0DEE}"/>
                </a:ext>
              </a:extLst>
            </p:cNvPr>
            <p:cNvCxnSpPr>
              <a:cxnSpLocks/>
            </p:cNvCxnSpPr>
            <p:nvPr/>
          </p:nvCxnSpPr>
          <p:spPr>
            <a:xfrm>
              <a:off x="6128102" y="3956285"/>
              <a:ext cx="4550" cy="1335206"/>
            </a:xfrm>
            <a:prstGeom prst="straightConnector1">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467D007-50C5-E020-5946-741E85D0F0ED}"/>
                </a:ext>
              </a:extLst>
            </p:cNvPr>
            <p:cNvCxnSpPr>
              <a:cxnSpLocks/>
            </p:cNvCxnSpPr>
            <p:nvPr/>
          </p:nvCxnSpPr>
          <p:spPr>
            <a:xfrm>
              <a:off x="7777206" y="2273060"/>
              <a:ext cx="4550" cy="1335206"/>
            </a:xfrm>
            <a:prstGeom prst="straightConnector1">
              <a:avLst/>
            </a:prstGeom>
            <a:ln w="12700">
              <a:solidFill>
                <a:srgbClr val="D04A02"/>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76DB8D-38A1-5419-8CF1-7F5E34B298C5}"/>
                </a:ext>
              </a:extLst>
            </p:cNvPr>
            <p:cNvCxnSpPr>
              <a:cxnSpLocks/>
            </p:cNvCxnSpPr>
            <p:nvPr/>
          </p:nvCxnSpPr>
          <p:spPr>
            <a:xfrm>
              <a:off x="9426310" y="3956283"/>
              <a:ext cx="4550" cy="1335206"/>
            </a:xfrm>
            <a:prstGeom prst="straightConnector1">
              <a:avLst/>
            </a:prstGeom>
            <a:ln w="12700">
              <a:solidFill>
                <a:srgbClr val="E8615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D020B74-AEBC-064E-C0E8-27F4978BFDF1}"/>
                </a:ext>
              </a:extLst>
            </p:cNvPr>
            <p:cNvSpPr txBox="1"/>
            <p:nvPr/>
          </p:nvSpPr>
          <p:spPr>
            <a:xfrm>
              <a:off x="663091" y="4257120"/>
              <a:ext cx="2174544" cy="11024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2D2D2D"/>
                  </a:solidFill>
                  <a:latin typeface="Arial"/>
                  <a:cs typeface="Arial"/>
                </a:rPr>
                <a:t>OECD Report Addressing BEPS</a:t>
              </a:r>
              <a:endParaRPr lang="en-US" sz="1100">
                <a:latin typeface="Arial" panose="020B0604020202020204" pitchFamily="34" charset="0"/>
                <a:cs typeface="Arial" panose="020B0604020202020204" pitchFamily="34" charset="0"/>
              </a:endParaRPr>
            </a:p>
            <a:p>
              <a:r>
                <a:rPr lang="en-US" sz="1100" b="1">
                  <a:solidFill>
                    <a:srgbClr val="2D2D2D"/>
                  </a:solidFill>
                  <a:latin typeface="Arial"/>
                  <a:cs typeface="Arial"/>
                </a:rPr>
                <a:t>February 2013</a:t>
              </a:r>
              <a:endParaRPr lang="en-US" sz="1100">
                <a:latin typeface="Arial" panose="020B0604020202020204" pitchFamily="34" charset="0"/>
                <a:cs typeface="Arial" panose="020B0604020202020204" pitchFamily="34" charset="0"/>
              </a:endParaRPr>
            </a:p>
            <a:p>
              <a:br>
                <a:rPr lang="en-US">
                  <a:latin typeface="Arial" panose="020B0604020202020204" pitchFamily="34" charset="0"/>
                </a:rPr>
              </a:br>
              <a:endParaRPr lang="en-US">
                <a:latin typeface="Arial" panose="020B0604020202020204" pitchFamily="34" charset="0"/>
              </a:endParaRPr>
            </a:p>
          </p:txBody>
        </p:sp>
        <p:sp>
          <p:nvSpPr>
            <p:cNvPr id="26" name="TextBox 25">
              <a:extLst>
                <a:ext uri="{FF2B5EF4-FFF2-40B4-BE49-F238E27FC236}">
                  <a16:creationId xmlns:a16="http://schemas.microsoft.com/office/drawing/2014/main" id="{36D00EEC-695D-D8EA-2774-ACFDFA72E271}"/>
                </a:ext>
              </a:extLst>
            </p:cNvPr>
            <p:cNvSpPr txBox="1"/>
            <p:nvPr/>
          </p:nvSpPr>
          <p:spPr>
            <a:xfrm>
              <a:off x="4233251" y="4260018"/>
              <a:ext cx="1901589" cy="17492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EB8C00"/>
                  </a:solidFill>
                  <a:latin typeface="Arial"/>
                  <a:cs typeface="Arial"/>
                </a:rPr>
                <a:t>OECD/G20 BEPS Actions</a:t>
              </a:r>
              <a:endParaRPr lang="en-US" sz="1100">
                <a:solidFill>
                  <a:srgbClr val="EB8C00"/>
                </a:solidFill>
                <a:latin typeface="Arial" panose="020B0604020202020204" pitchFamily="34" charset="0"/>
                <a:cs typeface="Arial" panose="020B0604020202020204" pitchFamily="34" charset="0"/>
              </a:endParaRPr>
            </a:p>
            <a:p>
              <a:r>
                <a:rPr lang="en-US" sz="1100" b="1">
                  <a:solidFill>
                    <a:srgbClr val="EB8C00"/>
                  </a:solidFill>
                  <a:latin typeface="Arial"/>
                  <a:cs typeface="Arial"/>
                </a:rPr>
                <a:t>October 2015</a:t>
              </a:r>
              <a:endParaRPr lang="en-US" sz="1100">
                <a:solidFill>
                  <a:srgbClr val="EB8C00"/>
                </a:solidFill>
                <a:latin typeface="Arial" panose="020B0604020202020204" pitchFamily="34" charset="0"/>
                <a:cs typeface="Arial" panose="020B0604020202020204" pitchFamily="34" charset="0"/>
              </a:endParaRPr>
            </a:p>
            <a:p>
              <a:r>
                <a:rPr lang="en-US" sz="1100">
                  <a:solidFill>
                    <a:srgbClr val="111111"/>
                  </a:solidFill>
                  <a:latin typeface="Arial"/>
                  <a:cs typeface="Arial"/>
                </a:rPr>
                <a:t>Action 13 - </a:t>
              </a:r>
              <a:r>
                <a:rPr lang="en-US" sz="1100">
                  <a:solidFill>
                    <a:srgbClr val="333333"/>
                  </a:solidFill>
                  <a:latin typeface="Arial"/>
                  <a:cs typeface="Arial"/>
                </a:rPr>
                <a:t>Guidance on Transfer Pricing Documentation and Country-by-Country Reporting.</a:t>
              </a:r>
              <a:endParaRPr lang="en-US" sz="1100">
                <a:latin typeface="Arial" panose="020B0604020202020204" pitchFamily="34" charset="0"/>
              </a:endParaRPr>
            </a:p>
            <a:p>
              <a:br>
                <a:rPr lang="en-US">
                  <a:latin typeface="Arial" panose="020B0604020202020204" pitchFamily="34" charset="0"/>
                </a:rPr>
              </a:br>
              <a:endParaRPr lang="en-US">
                <a:latin typeface="Arial" panose="020B0604020202020204" pitchFamily="34" charset="0"/>
              </a:endParaRPr>
            </a:p>
          </p:txBody>
        </p:sp>
        <p:sp>
          <p:nvSpPr>
            <p:cNvPr id="27" name="TextBox 26">
              <a:extLst>
                <a:ext uri="{FF2B5EF4-FFF2-40B4-BE49-F238E27FC236}">
                  <a16:creationId xmlns:a16="http://schemas.microsoft.com/office/drawing/2014/main" id="{E65C1C86-30B0-05E5-AD56-3A0B8AB3CFB7}"/>
                </a:ext>
              </a:extLst>
            </p:cNvPr>
            <p:cNvSpPr txBox="1"/>
            <p:nvPr/>
          </p:nvSpPr>
          <p:spPr>
            <a:xfrm>
              <a:off x="9435122" y="4252994"/>
              <a:ext cx="2299648" cy="13670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E86153"/>
                  </a:solidFill>
                  <a:latin typeface="Arial"/>
                  <a:cs typeface="Arial"/>
                </a:rPr>
                <a:t>Master File/Local File</a:t>
              </a:r>
              <a:endParaRPr lang="en-US" sz="1100">
                <a:solidFill>
                  <a:srgbClr val="E86153"/>
                </a:solidFill>
                <a:latin typeface="Arial" panose="020B0604020202020204" pitchFamily="34" charset="0"/>
                <a:cs typeface="Arial" panose="020B0604020202020204" pitchFamily="34" charset="0"/>
              </a:endParaRPr>
            </a:p>
            <a:p>
              <a:r>
                <a:rPr lang="en-US" sz="1100" b="1">
                  <a:solidFill>
                    <a:srgbClr val="E86153"/>
                  </a:solidFill>
                  <a:latin typeface="Arial"/>
                  <a:cs typeface="Arial"/>
                </a:rPr>
                <a:t>March 2023</a:t>
              </a:r>
              <a:endParaRPr lang="en-US" sz="1100">
                <a:solidFill>
                  <a:srgbClr val="E86153"/>
                </a:solidFill>
                <a:latin typeface="Arial" panose="020B0604020202020204" pitchFamily="34" charset="0"/>
                <a:cs typeface="Arial" panose="020B0604020202020204" pitchFamily="34" charset="0"/>
              </a:endParaRPr>
            </a:p>
            <a:p>
              <a:r>
                <a:rPr lang="en-US" sz="1100">
                  <a:solidFill>
                    <a:srgbClr val="2D2D2D"/>
                  </a:solidFill>
                  <a:latin typeface="Arial"/>
                  <a:cs typeface="Arial"/>
                </a:rPr>
                <a:t>Draft Bill n° 8186 introducing Master File/Local File requirements.</a:t>
              </a:r>
              <a:endParaRPr lang="en-US" sz="1100">
                <a:latin typeface="Arial" panose="020B0604020202020204" pitchFamily="34" charset="0"/>
                <a:cs typeface="Arial" panose="020B0604020202020204" pitchFamily="34" charset="0"/>
              </a:endParaRPr>
            </a:p>
            <a:p>
              <a:br>
                <a:rPr lang="en-US">
                  <a:latin typeface="Arial" panose="020B0604020202020204" pitchFamily="34" charset="0"/>
                </a:rPr>
              </a:br>
              <a:endParaRPr lang="en-US" sz="140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3C827D0-76DE-F03C-502C-910B38F1CCE4}"/>
                </a:ext>
              </a:extLst>
            </p:cNvPr>
            <p:cNvSpPr txBox="1"/>
            <p:nvPr/>
          </p:nvSpPr>
          <p:spPr>
            <a:xfrm>
              <a:off x="2837438" y="2273956"/>
              <a:ext cx="1630187" cy="749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D04A02"/>
                  </a:solidFill>
                  <a:latin typeface="Arial"/>
                  <a:cs typeface="Arial"/>
                </a:rPr>
                <a:t>Article 56 L.I.T.L.</a:t>
              </a:r>
            </a:p>
            <a:p>
              <a:r>
                <a:rPr lang="en-US" sz="1100">
                  <a:solidFill>
                    <a:srgbClr val="111111"/>
                  </a:solidFill>
                  <a:latin typeface="Arial"/>
                  <a:cs typeface="Arial"/>
                </a:rPr>
                <a:t>19 December 2014 - Applicable as from </a:t>
              </a:r>
              <a:br>
                <a:rPr lang="en-US" sz="1100">
                  <a:latin typeface="Arial"/>
                  <a:cs typeface="Arial"/>
                </a:rPr>
              </a:br>
              <a:r>
                <a:rPr lang="en-US" sz="1100">
                  <a:solidFill>
                    <a:srgbClr val="111111"/>
                  </a:solidFill>
                  <a:latin typeface="Arial"/>
                  <a:cs typeface="Arial"/>
                </a:rPr>
                <a:t>1 January 2015</a:t>
              </a:r>
            </a:p>
          </p:txBody>
        </p:sp>
        <p:sp>
          <p:nvSpPr>
            <p:cNvPr id="29" name="TextBox 28">
              <a:extLst>
                <a:ext uri="{FF2B5EF4-FFF2-40B4-BE49-F238E27FC236}">
                  <a16:creationId xmlns:a16="http://schemas.microsoft.com/office/drawing/2014/main" id="{D23E2AE2-9CCA-AE03-ADB3-179C9065C9A7}"/>
                </a:ext>
              </a:extLst>
            </p:cNvPr>
            <p:cNvSpPr txBox="1"/>
            <p:nvPr/>
          </p:nvSpPr>
          <p:spPr>
            <a:xfrm>
              <a:off x="6321530" y="2273956"/>
              <a:ext cx="1477309" cy="926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D04A02"/>
                  </a:solidFill>
                  <a:latin typeface="Arial"/>
                  <a:cs typeface="Arial"/>
                </a:rPr>
                <a:t>Article 56bis and TP Circular </a:t>
              </a:r>
            </a:p>
            <a:p>
              <a:r>
                <a:rPr lang="en-US" sz="1100">
                  <a:solidFill>
                    <a:srgbClr val="111111"/>
                  </a:solidFill>
                  <a:latin typeface="Arial"/>
                  <a:cs typeface="Arial"/>
                </a:rPr>
                <a:t>26 December 2016 - Applicable as from </a:t>
              </a:r>
            </a:p>
            <a:p>
              <a:r>
                <a:rPr lang="en-US" sz="1100">
                  <a:solidFill>
                    <a:srgbClr val="111111"/>
                  </a:solidFill>
                  <a:latin typeface="Arial"/>
                  <a:cs typeface="Arial"/>
                </a:rPr>
                <a:t>1 January 2017</a:t>
              </a:r>
            </a:p>
          </p:txBody>
        </p:sp>
      </p:grpSp>
      <p:sp>
        <p:nvSpPr>
          <p:cNvPr id="8" name="Title 1">
            <a:extLst>
              <a:ext uri="{FF2B5EF4-FFF2-40B4-BE49-F238E27FC236}">
                <a16:creationId xmlns:a16="http://schemas.microsoft.com/office/drawing/2014/main" id="{00AE5FC9-04D1-AD92-9B0F-207CCD8A2DDA}"/>
              </a:ext>
            </a:extLst>
          </p:cNvPr>
          <p:cNvSpPr txBox="1">
            <a:spLocks/>
          </p:cNvSpPr>
          <p:nvPr/>
        </p:nvSpPr>
        <p:spPr>
          <a:xfrm>
            <a:off x="580073" y="514334"/>
            <a:ext cx="11306175" cy="50292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Georgia"/>
                <a:ea typeface="+mj-ea"/>
                <a:cs typeface="+mj-cs"/>
              </a:rPr>
              <a:t>Legal Background</a:t>
            </a:r>
          </a:p>
        </p:txBody>
      </p:sp>
      <p:sp>
        <p:nvSpPr>
          <p:cNvPr id="9" name="Subtitle 3">
            <a:extLst>
              <a:ext uri="{FF2B5EF4-FFF2-40B4-BE49-F238E27FC236}">
                <a16:creationId xmlns:a16="http://schemas.microsoft.com/office/drawing/2014/main" id="{E8815B86-C9D4-65DB-2B69-F7078BC31561}"/>
              </a:ext>
            </a:extLst>
          </p:cNvPr>
          <p:cNvSpPr txBox="1">
            <a:spLocks/>
          </p:cNvSpPr>
          <p:nvPr/>
        </p:nvSpPr>
        <p:spPr>
          <a:xfrm>
            <a:off x="580072" y="1017253"/>
            <a:ext cx="11306176" cy="885842"/>
          </a:xfrm>
          <a:prstGeom prst="rect">
            <a:avLst/>
          </a:prstGeom>
        </p:spPr>
        <p:txBody>
          <a:bodyPr vert="horz" lIns="0" tIns="0" rIns="0" bIns="0" rtlCol="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400" b="0" kern="1200">
                <a:solidFill>
                  <a:schemeClr val="tx1"/>
                </a:solidFill>
                <a:latin typeface="+mn-lt"/>
                <a:ea typeface="+mn-ea"/>
                <a:cs typeface="+mn-cs"/>
              </a:defRPr>
            </a:lvl1pPr>
            <a:lvl2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GB" sz="2400" b="0" i="0" u="none" strike="noStrike" kern="1200" cap="none" spc="0" normalizeH="0" baseline="0" noProof="0">
                <a:ln>
                  <a:noFill/>
                </a:ln>
                <a:solidFill>
                  <a:srgbClr val="D04A02"/>
                </a:solidFill>
                <a:effectLst/>
                <a:uLnTx/>
                <a:uFillTx/>
                <a:latin typeface="Arial"/>
                <a:ea typeface="+mn-ea"/>
                <a:cs typeface="+mn-cs"/>
              </a:rPr>
              <a:t>Timeline</a:t>
            </a:r>
          </a:p>
        </p:txBody>
      </p:sp>
      <p:sp>
        <p:nvSpPr>
          <p:cNvPr id="10" name="TextBox 9">
            <a:extLst>
              <a:ext uri="{FF2B5EF4-FFF2-40B4-BE49-F238E27FC236}">
                <a16:creationId xmlns:a16="http://schemas.microsoft.com/office/drawing/2014/main" id="{F2C66EA0-5AD3-F3D2-B779-553E26030EA0}"/>
              </a:ext>
            </a:extLst>
          </p:cNvPr>
          <p:cNvSpPr txBox="1"/>
          <p:nvPr/>
        </p:nvSpPr>
        <p:spPr>
          <a:xfrm>
            <a:off x="7406192" y="1472268"/>
            <a:ext cx="936104" cy="216024"/>
          </a:xfrm>
          <a:prstGeom prst="rect">
            <a:avLst/>
          </a:prstGeom>
          <a:noFill/>
        </p:spPr>
        <p:txBody>
          <a:bodyPr wrap="square" lIns="0" tIns="0" rIns="0" bIns="0" rtlCol="0">
            <a:noAutofit/>
          </a:bodyPr>
          <a:lstStyle/>
          <a:p>
            <a:pPr indent="-274320">
              <a:spcAft>
                <a:spcPts val="900"/>
              </a:spcAft>
              <a:defRPr/>
            </a:pPr>
            <a:endParaRPr lang="en-GB" sz="1000">
              <a:solidFill>
                <a:srgbClr val="000000"/>
              </a:solidFill>
              <a:latin typeface="Arial"/>
            </a:endParaRPr>
          </a:p>
        </p:txBody>
      </p:sp>
    </p:spTree>
    <p:extLst>
      <p:ext uri="{BB962C8B-B14F-4D97-AF65-F5344CB8AC3E}">
        <p14:creationId xmlns:p14="http://schemas.microsoft.com/office/powerpoint/2010/main" val="206612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03A4D25-A3B0-F260-D52A-24DAA49C902B}"/>
              </a:ext>
            </a:extLst>
          </p:cNvPr>
          <p:cNvSpPr/>
          <p:nvPr/>
        </p:nvSpPr>
        <p:spPr>
          <a:xfrm>
            <a:off x="6056924" y="1632008"/>
            <a:ext cx="5750779" cy="4543630"/>
          </a:xfrm>
          <a:prstGeom prst="rect">
            <a:avLst/>
          </a:prstGeom>
          <a:solidFill>
            <a:schemeClr val="accent5"/>
          </a:solidFill>
          <a:ln w="6350">
            <a:noFill/>
          </a:ln>
        </p:spPr>
        <p:txBody>
          <a:bodyPr vert="horz" wrap="square" lIns="60512" tIns="30256" rIns="60512" bIns="30256" rtlCol="0" anchor="t" anchorCtr="0">
            <a:noAutofit/>
          </a:bodyPr>
          <a:lstStyle/>
          <a:p>
            <a:pPr marL="171450" marR="0" lvl="0" indent="-171450"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Luxembourg follows OECD TP Guidelines</a:t>
            </a:r>
            <a:r>
              <a:rPr lang="en-US" sz="1400">
                <a:solidFill>
                  <a:srgbClr val="FFFFFF"/>
                </a:solidFill>
                <a:latin typeface="Arial"/>
                <a:cs typeface="Arial" pitchFamily="34" charset="0"/>
              </a:rPr>
              <a:t>;</a:t>
            </a:r>
            <a:endParaRPr kumimoji="0" lang="en-US" sz="1400" b="0" i="0" u="none" strike="noStrike" kern="1200" cap="none" spc="0" normalizeH="0" baseline="0" noProof="0">
              <a:ln>
                <a:noFill/>
              </a:ln>
              <a:solidFill>
                <a:srgbClr val="FFFFFF"/>
              </a:solidFill>
              <a:effectLst/>
              <a:uLnTx/>
              <a:uFillTx/>
              <a:latin typeface="Arial"/>
              <a:ea typeface="+mn-ea"/>
              <a:cs typeface="Arial" pitchFamily="34" charset="0"/>
            </a:endParaRPr>
          </a:p>
          <a:p>
            <a:pPr marL="171450" marR="0" lvl="0" indent="-171450"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General regime introduced from 1 January 2015; </a:t>
            </a:r>
          </a:p>
          <a:p>
            <a:pPr marL="171450" marR="0" lvl="0" indent="-171450"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Domestic and cross border intercompany transactions; </a:t>
            </a:r>
          </a:p>
          <a:p>
            <a:pPr marL="171450" marR="0" lvl="0" indent="-171450"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FFFFFF"/>
                </a:solidFill>
                <a:effectLst/>
                <a:uLnTx/>
                <a:uFillTx/>
                <a:latin typeface="Arial"/>
                <a:ea typeface="+mn-ea"/>
                <a:cs typeface="Arial" pitchFamily="34" charset="0"/>
              </a:rPr>
              <a:t>Article 56 </a:t>
            </a: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of Luxembourg Income Tax Law states that: </a:t>
            </a:r>
          </a:p>
          <a:p>
            <a:pPr marL="0" marR="0" lvl="0" indent="0" algn="l" defTabSz="995363"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Arial" pitchFamily="34" charset="0"/>
            </a:endParaRPr>
          </a:p>
          <a:p>
            <a:pPr marL="0" marR="0" lvl="0" indent="0" algn="l" defTabSz="995363"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a:t>
            </a:r>
            <a:r>
              <a:rPr kumimoji="0" lang="en-US" sz="1400" b="0" i="1" u="none" strike="noStrike" kern="1200" cap="none" spc="0" normalizeH="0" baseline="0" noProof="0">
                <a:ln>
                  <a:noFill/>
                </a:ln>
                <a:solidFill>
                  <a:srgbClr val="FFFFFF"/>
                </a:solidFill>
                <a:effectLst/>
                <a:uLnTx/>
                <a:uFillTx/>
                <a:latin typeface="Arial"/>
                <a:ea typeface="+mn-ea"/>
                <a:cs typeface="+mn-cs"/>
              </a:rPr>
              <a:t>When an enterprise participates, directly or indirectly, in the management, control or capital of another enterprise, or where the same individuals participate, directly or indirectly, in the management, control or capital of two enterprises and where, in either instance, the two enterprises are, within their commercial or financial relations subject to conditions made or imposed which differ from those which would be made between independent enterprises, the profits of these enterprises are to be determined under conditions prevailing between independent enterprises and taxed in consequence.”</a:t>
            </a:r>
          </a:p>
          <a:p>
            <a:pPr marL="0" marR="0" lvl="0" indent="0" algn="l" defTabSz="995363" rtl="0" eaLnBrk="1" fontAlgn="auto" latinLnBrk="0" hangingPunct="1">
              <a:lnSpc>
                <a:spcPct val="100000"/>
              </a:lnSpc>
              <a:spcBef>
                <a:spcPts val="0"/>
              </a:spcBef>
              <a:spcAft>
                <a:spcPts val="4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Arial"/>
              <a:ea typeface="+mn-ea"/>
              <a:cs typeface="+mn-cs"/>
            </a:endParaRPr>
          </a:p>
          <a:p>
            <a:pPr marL="182563" marR="0" lvl="0" indent="-182563" algn="l" defTabSz="995363"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Article 56 Bis of LITL provides further clarifications on TP definitions (i.e. comparability factors, commercial rationale, etc.). </a:t>
            </a:r>
            <a:endParaRPr kumimoji="0" lang="en-GB" sz="728"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60675E88-02FE-0F52-A218-B7B384F6767F}"/>
              </a:ext>
            </a:extLst>
          </p:cNvPr>
          <p:cNvSpPr txBox="1"/>
          <p:nvPr/>
        </p:nvSpPr>
        <p:spPr>
          <a:xfrm>
            <a:off x="6042660" y="1271662"/>
            <a:ext cx="536613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effectLst/>
                <a:uLnTx/>
                <a:uFillTx/>
                <a:latin typeface="Arial"/>
                <a:ea typeface="+mn-ea"/>
                <a:cs typeface="Arial" pitchFamily="34" charset="0"/>
              </a:rPr>
              <a:t>General framework since 1 January 2015</a:t>
            </a:r>
            <a:endParaRPr kumimoji="0" lang="en-GB" sz="1800" b="0" i="0" u="none" strike="noStrike" kern="1200" cap="none" spc="0" normalizeH="0" baseline="0" noProof="0">
              <a:ln>
                <a:noFill/>
              </a:ln>
              <a:effectLst/>
              <a:uLnTx/>
              <a:uFillTx/>
              <a:latin typeface="Arial"/>
              <a:ea typeface="+mn-ea"/>
            </a:endParaRPr>
          </a:p>
        </p:txBody>
      </p:sp>
      <p:pic>
        <p:nvPicPr>
          <p:cNvPr id="3" name="Google Shape;8970;p268">
            <a:extLst>
              <a:ext uri="{FF2B5EF4-FFF2-40B4-BE49-F238E27FC236}">
                <a16:creationId xmlns:a16="http://schemas.microsoft.com/office/drawing/2014/main" id="{FE8B7B81-7673-D573-AC33-F1209BEE74C5}"/>
              </a:ext>
            </a:extLst>
          </p:cNvPr>
          <p:cNvPicPr preferRelativeResize="0"/>
          <p:nvPr/>
        </p:nvPicPr>
        <p:blipFill rotWithShape="1">
          <a:blip r:embed="rId3">
            <a:alphaModFix/>
          </a:blip>
          <a:srcRect/>
          <a:stretch/>
        </p:blipFill>
        <p:spPr>
          <a:xfrm>
            <a:off x="607961" y="1799170"/>
            <a:ext cx="4843933" cy="4011096"/>
          </a:xfrm>
          <a:prstGeom prst="rect">
            <a:avLst/>
          </a:prstGeom>
          <a:noFill/>
          <a:ln>
            <a:noFill/>
          </a:ln>
        </p:spPr>
      </p:pic>
      <p:sp>
        <p:nvSpPr>
          <p:cNvPr id="22" name="Title 1">
            <a:extLst>
              <a:ext uri="{FF2B5EF4-FFF2-40B4-BE49-F238E27FC236}">
                <a16:creationId xmlns:a16="http://schemas.microsoft.com/office/drawing/2014/main" id="{4726A94A-215C-ED91-71FC-E2E1D8D4E07D}"/>
              </a:ext>
            </a:extLst>
          </p:cNvPr>
          <p:cNvSpPr>
            <a:spLocks noGrp="1"/>
          </p:cNvSpPr>
          <p:nvPr>
            <p:ph type="title"/>
          </p:nvPr>
        </p:nvSpPr>
        <p:spPr>
          <a:xfrm>
            <a:off x="617082" y="546627"/>
            <a:ext cx="11306175" cy="502920"/>
          </a:xfrm>
        </p:spPr>
        <p:txBody>
          <a:bodyPr/>
          <a:lstStyle/>
          <a:p>
            <a:r>
              <a:rPr lang="en-GB" dirty="0"/>
              <a:t>Legal Background</a:t>
            </a:r>
          </a:p>
        </p:txBody>
      </p:sp>
      <p:sp>
        <p:nvSpPr>
          <p:cNvPr id="23" name="Subtitle 3">
            <a:extLst>
              <a:ext uri="{FF2B5EF4-FFF2-40B4-BE49-F238E27FC236}">
                <a16:creationId xmlns:a16="http://schemas.microsoft.com/office/drawing/2014/main" id="{E3500396-B552-1B19-81F2-413DC504AD8E}"/>
              </a:ext>
            </a:extLst>
          </p:cNvPr>
          <p:cNvSpPr txBox="1">
            <a:spLocks/>
          </p:cNvSpPr>
          <p:nvPr/>
        </p:nvSpPr>
        <p:spPr>
          <a:xfrm>
            <a:off x="617081" y="1029441"/>
            <a:ext cx="11306176" cy="885842"/>
          </a:xfrm>
          <a:prstGeom prst="rect">
            <a:avLst/>
          </a:prstGeom>
        </p:spPr>
        <p:txBody>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GB" sz="2400" b="0" dirty="0"/>
              <a:t>Article 56 and 56bis LITL</a:t>
            </a:r>
          </a:p>
        </p:txBody>
      </p:sp>
      <p:sp>
        <p:nvSpPr>
          <p:cNvPr id="24" name="TextBox 23">
            <a:extLst>
              <a:ext uri="{FF2B5EF4-FFF2-40B4-BE49-F238E27FC236}">
                <a16:creationId xmlns:a16="http://schemas.microsoft.com/office/drawing/2014/main" id="{CDA21462-71AD-CD62-BAAB-0DE83B1E7370}"/>
              </a:ext>
            </a:extLst>
          </p:cNvPr>
          <p:cNvSpPr txBox="1"/>
          <p:nvPr/>
        </p:nvSpPr>
        <p:spPr>
          <a:xfrm>
            <a:off x="7406192" y="1472268"/>
            <a:ext cx="936104" cy="216024"/>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8358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972" y="555473"/>
            <a:ext cx="11306175" cy="1387275"/>
          </a:xfrm>
        </p:spPr>
        <p:txBody>
          <a:bodyPr anchor="t">
            <a:normAutofit/>
          </a:bodyPr>
          <a:lstStyle/>
          <a:p>
            <a:r>
              <a:rPr lang="en-GB" dirty="0"/>
              <a:t>Typical investment platforms</a:t>
            </a:r>
            <a:br>
              <a:rPr lang="en-GB" dirty="0"/>
            </a:br>
            <a:r>
              <a:rPr lang="en-GB" sz="2400" dirty="0">
                <a:solidFill>
                  <a:schemeClr val="accent1"/>
                </a:solidFill>
                <a:latin typeface="+mn-lt"/>
              </a:rPr>
              <a:t>Examples</a:t>
            </a:r>
            <a:endParaRPr lang="en-GB" dirty="0">
              <a:solidFill>
                <a:schemeClr val="accent1"/>
              </a:solidFill>
              <a:latin typeface="+mn-lt"/>
            </a:endParaRPr>
          </a:p>
        </p:txBody>
      </p:sp>
      <p:pic>
        <p:nvPicPr>
          <p:cNvPr id="5" name="Picture 4">
            <a:extLst>
              <a:ext uri="{FF2B5EF4-FFF2-40B4-BE49-F238E27FC236}">
                <a16:creationId xmlns:a16="http://schemas.microsoft.com/office/drawing/2014/main" id="{1536D147-CF0F-984E-072D-452AD29B5DF0}"/>
              </a:ext>
            </a:extLst>
          </p:cNvPr>
          <p:cNvPicPr>
            <a:picLocks noChangeAspect="1"/>
          </p:cNvPicPr>
          <p:nvPr/>
        </p:nvPicPr>
        <p:blipFill>
          <a:blip r:embed="rId3"/>
          <a:stretch>
            <a:fillRect/>
          </a:stretch>
        </p:blipFill>
        <p:spPr>
          <a:xfrm>
            <a:off x="151885" y="84308"/>
            <a:ext cx="11888230" cy="768163"/>
          </a:xfrm>
          <a:prstGeom prst="rect">
            <a:avLst/>
          </a:prstGeom>
        </p:spPr>
      </p:pic>
      <p:graphicFrame>
        <p:nvGraphicFramePr>
          <p:cNvPr id="8" name="Object 7">
            <a:extLst>
              <a:ext uri="{FF2B5EF4-FFF2-40B4-BE49-F238E27FC236}">
                <a16:creationId xmlns:a16="http://schemas.microsoft.com/office/drawing/2014/main" id="{4F78A563-C841-EFB0-2036-311E54C23E2D}"/>
              </a:ext>
            </a:extLst>
          </p:cNvPr>
          <p:cNvGraphicFramePr>
            <a:graphicFrameLocks noChangeAspect="1"/>
          </p:cNvGraphicFramePr>
          <p:nvPr/>
        </p:nvGraphicFramePr>
        <p:xfrm>
          <a:off x="1877350" y="1314182"/>
          <a:ext cx="2845571" cy="5298107"/>
        </p:xfrm>
        <a:graphic>
          <a:graphicData uri="http://schemas.openxmlformats.org/presentationml/2006/ole">
            <mc:AlternateContent xmlns:mc="http://schemas.openxmlformats.org/markup-compatibility/2006">
              <mc:Choice xmlns:v="urn:schemas-microsoft-com:vml" Requires="v">
                <p:oleObj name="Visio" r:id="rId4" imgW="3448075" imgH="6419850" progId="Visio.Drawing.15">
                  <p:embed/>
                </p:oleObj>
              </mc:Choice>
              <mc:Fallback>
                <p:oleObj name="Visio" r:id="rId4" imgW="3448075" imgH="6419850" progId="Visio.Drawing.15">
                  <p:embed/>
                  <p:pic>
                    <p:nvPicPr>
                      <p:cNvPr id="8" name="Object 7">
                        <a:extLst>
                          <a:ext uri="{FF2B5EF4-FFF2-40B4-BE49-F238E27FC236}">
                            <a16:creationId xmlns:a16="http://schemas.microsoft.com/office/drawing/2014/main" id="{4F78A563-C841-EFB0-2036-311E54C23E2D}"/>
                          </a:ext>
                        </a:extLst>
                      </p:cNvPr>
                      <p:cNvPicPr/>
                      <p:nvPr/>
                    </p:nvPicPr>
                    <p:blipFill>
                      <a:blip r:embed="rId5"/>
                      <a:stretch>
                        <a:fillRect/>
                      </a:stretch>
                    </p:blipFill>
                    <p:spPr>
                      <a:xfrm>
                        <a:off x="1877350" y="1314182"/>
                        <a:ext cx="2845571" cy="529810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8645C48-3047-354F-11CB-80A5B42041A8}"/>
              </a:ext>
            </a:extLst>
          </p:cNvPr>
          <p:cNvGraphicFramePr>
            <a:graphicFrameLocks noChangeAspect="1"/>
          </p:cNvGraphicFramePr>
          <p:nvPr/>
        </p:nvGraphicFramePr>
        <p:xfrm>
          <a:off x="5897578" y="1425523"/>
          <a:ext cx="5869576" cy="5075427"/>
        </p:xfrm>
        <a:graphic>
          <a:graphicData uri="http://schemas.openxmlformats.org/presentationml/2006/ole">
            <mc:AlternateContent xmlns:mc="http://schemas.openxmlformats.org/markup-compatibility/2006">
              <mc:Choice xmlns:v="urn:schemas-microsoft-com:vml" Requires="v">
                <p:oleObj name="Visio" r:id="rId6" imgW="7321256" imgH="6330680" progId="Visio.Drawing.15">
                  <p:embed/>
                </p:oleObj>
              </mc:Choice>
              <mc:Fallback>
                <p:oleObj name="Visio" r:id="rId6" imgW="7321256" imgH="6330680" progId="Visio.Drawing.15">
                  <p:embed/>
                  <p:pic>
                    <p:nvPicPr>
                      <p:cNvPr id="9" name="Object 8">
                        <a:extLst>
                          <a:ext uri="{FF2B5EF4-FFF2-40B4-BE49-F238E27FC236}">
                            <a16:creationId xmlns:a16="http://schemas.microsoft.com/office/drawing/2014/main" id="{28645C48-3047-354F-11CB-80A5B42041A8}"/>
                          </a:ext>
                        </a:extLst>
                      </p:cNvPr>
                      <p:cNvPicPr/>
                      <p:nvPr/>
                    </p:nvPicPr>
                    <p:blipFill>
                      <a:blip r:embed="rId7"/>
                      <a:stretch>
                        <a:fillRect/>
                      </a:stretch>
                    </p:blipFill>
                    <p:spPr>
                      <a:xfrm>
                        <a:off x="5897578" y="1425523"/>
                        <a:ext cx="5869576" cy="5075427"/>
                      </a:xfrm>
                      <a:prstGeom prst="rect">
                        <a:avLst/>
                      </a:prstGeom>
                    </p:spPr>
                  </p:pic>
                </p:oleObj>
              </mc:Fallback>
            </mc:AlternateContent>
          </a:graphicData>
        </a:graphic>
      </p:graphicFrame>
    </p:spTree>
    <p:extLst>
      <p:ext uri="{BB962C8B-B14F-4D97-AF65-F5344CB8AC3E}">
        <p14:creationId xmlns:p14="http://schemas.microsoft.com/office/powerpoint/2010/main" val="415177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5" name="Google Shape;795;p18"/>
          <p:cNvSpPr txBox="1">
            <a:spLocks noGrp="1"/>
          </p:cNvSpPr>
          <p:nvPr>
            <p:ph type="title"/>
          </p:nvPr>
        </p:nvSpPr>
        <p:spPr>
          <a:xfrm>
            <a:off x="711201" y="242428"/>
            <a:ext cx="10769600" cy="91416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General principles of transfer pricing</a:t>
            </a:r>
            <a:br>
              <a:rPr lang="en-US" dirty="0"/>
            </a:br>
            <a:r>
              <a:rPr lang="en-US" sz="2800" dirty="0"/>
              <a:t>Example of inter-company flows (Asset Management industry)</a:t>
            </a:r>
            <a:br>
              <a:rPr lang="en-US" dirty="0">
                <a:solidFill>
                  <a:srgbClr val="000000"/>
                </a:solidFill>
              </a:rPr>
            </a:br>
            <a:endParaRPr dirty="0">
              <a:solidFill>
                <a:srgbClr val="000000"/>
              </a:solidFill>
            </a:endParaRPr>
          </a:p>
        </p:txBody>
      </p:sp>
      <p:pic>
        <p:nvPicPr>
          <p:cNvPr id="796" name="Google Shape;796;p18"/>
          <p:cNvPicPr preferRelativeResize="0"/>
          <p:nvPr/>
        </p:nvPicPr>
        <p:blipFill rotWithShape="1">
          <a:blip r:embed="rId3">
            <a:alphaModFix/>
          </a:blip>
          <a:srcRect/>
          <a:stretch/>
        </p:blipFill>
        <p:spPr>
          <a:xfrm>
            <a:off x="1580882" y="1480524"/>
            <a:ext cx="9030236" cy="50117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10">
            <a:extLst>
              <a:ext uri="{FF2B5EF4-FFF2-40B4-BE49-F238E27FC236}">
                <a16:creationId xmlns:a16="http://schemas.microsoft.com/office/drawing/2014/main" id="{E37D72DA-13C7-4C7E-B693-A9A0DABD6788}"/>
              </a:ext>
            </a:extLst>
          </p:cNvPr>
          <p:cNvPicPr>
            <a:picLocks noChangeAspect="1"/>
          </p:cNvPicPr>
          <p:nvPr/>
        </p:nvPicPr>
        <p:blipFill>
          <a:blip r:embed="rId3"/>
          <a:stretch>
            <a:fillRect/>
          </a:stretch>
        </p:blipFill>
        <p:spPr>
          <a:xfrm>
            <a:off x="529172" y="3363688"/>
            <a:ext cx="5156771" cy="2305718"/>
          </a:xfrm>
          <a:prstGeom prst="rect">
            <a:avLst/>
          </a:prstGeom>
        </p:spPr>
      </p:pic>
      <p:grpSp>
        <p:nvGrpSpPr>
          <p:cNvPr id="33" name="Group 32">
            <a:extLst>
              <a:ext uri="{FF2B5EF4-FFF2-40B4-BE49-F238E27FC236}">
                <a16:creationId xmlns:a16="http://schemas.microsoft.com/office/drawing/2014/main" id="{41EA9C04-D96A-459F-998F-3C5A2C5FE0F7}"/>
              </a:ext>
            </a:extLst>
          </p:cNvPr>
          <p:cNvGrpSpPr/>
          <p:nvPr/>
        </p:nvGrpSpPr>
        <p:grpSpPr>
          <a:xfrm>
            <a:off x="3226068" y="2582223"/>
            <a:ext cx="569422" cy="569425"/>
            <a:chOff x="1575605" y="3582209"/>
            <a:chExt cx="391130" cy="391132"/>
          </a:xfrm>
        </p:grpSpPr>
        <p:sp>
          <p:nvSpPr>
            <p:cNvPr id="34" name="Oval 33">
              <a:extLst>
                <a:ext uri="{FF2B5EF4-FFF2-40B4-BE49-F238E27FC236}">
                  <a16:creationId xmlns:a16="http://schemas.microsoft.com/office/drawing/2014/main" id="{C9E9D029-F40F-4599-B492-B3ECA294BE8B}"/>
                </a:ext>
              </a:extLst>
            </p:cNvPr>
            <p:cNvSpPr/>
            <p:nvPr/>
          </p:nvSpPr>
          <p:spPr bwMode="ltGray">
            <a:xfrm>
              <a:off x="1575605" y="3582209"/>
              <a:ext cx="391130" cy="391130"/>
            </a:xfrm>
            <a:prstGeom prst="ellipse">
              <a:avLst/>
            </a:prstGeom>
            <a:solidFill>
              <a:schemeClr val="bg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cxnSp>
          <p:nvCxnSpPr>
            <p:cNvPr id="35" name="Straight Connector 34">
              <a:extLst>
                <a:ext uri="{FF2B5EF4-FFF2-40B4-BE49-F238E27FC236}">
                  <a16:creationId xmlns:a16="http://schemas.microsoft.com/office/drawing/2014/main" id="{C88B80B3-568D-4D96-A804-2588E7A7F41D}"/>
                </a:ext>
              </a:extLst>
            </p:cNvPr>
            <p:cNvCxnSpPr/>
            <p:nvPr/>
          </p:nvCxnSpPr>
          <p:spPr>
            <a:xfrm>
              <a:off x="1575605" y="3777776"/>
              <a:ext cx="391130" cy="0"/>
            </a:xfrm>
            <a:prstGeom prst="line">
              <a:avLst/>
            </a:prstGeom>
            <a:solidFill>
              <a:schemeClr val="bg2"/>
            </a:solidFill>
            <a:ln>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90A857-2B5F-46D3-BCCB-CBA9AC4CE654}"/>
                </a:ext>
              </a:extLst>
            </p:cNvPr>
            <p:cNvCxnSpPr/>
            <p:nvPr/>
          </p:nvCxnSpPr>
          <p:spPr>
            <a:xfrm flipV="1">
              <a:off x="1771170" y="3582211"/>
              <a:ext cx="0" cy="391130"/>
            </a:xfrm>
            <a:prstGeom prst="line">
              <a:avLst/>
            </a:prstGeom>
            <a:solidFill>
              <a:schemeClr val="bg2"/>
            </a:solidFill>
            <a:ln>
              <a:solidFill>
                <a:srgbClr val="968C6D"/>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3EB2B40-1111-4722-9A42-9489BF44CD9B}"/>
                </a:ext>
              </a:extLst>
            </p:cNvPr>
            <p:cNvSpPr/>
            <p:nvPr/>
          </p:nvSpPr>
          <p:spPr bwMode="ltGray">
            <a:xfrm>
              <a:off x="1630181" y="3636787"/>
              <a:ext cx="281980" cy="281980"/>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grpSp>
          <p:nvGrpSpPr>
            <p:cNvPr id="38" name="Group 37">
              <a:extLst>
                <a:ext uri="{FF2B5EF4-FFF2-40B4-BE49-F238E27FC236}">
                  <a16:creationId xmlns:a16="http://schemas.microsoft.com/office/drawing/2014/main" id="{5C6D9719-DA6D-44DF-B5C9-8240C824E25F}"/>
                </a:ext>
              </a:extLst>
            </p:cNvPr>
            <p:cNvGrpSpPr/>
            <p:nvPr/>
          </p:nvGrpSpPr>
          <p:grpSpPr>
            <a:xfrm>
              <a:off x="1663110" y="3680683"/>
              <a:ext cx="223490" cy="136518"/>
              <a:chOff x="2173587" y="4641056"/>
              <a:chExt cx="264813" cy="161760"/>
            </a:xfrm>
            <a:solidFill>
              <a:schemeClr val="tx2"/>
            </a:solidFill>
          </p:grpSpPr>
          <p:cxnSp>
            <p:nvCxnSpPr>
              <p:cNvPr id="39" name="Straight Connector 38">
                <a:extLst>
                  <a:ext uri="{FF2B5EF4-FFF2-40B4-BE49-F238E27FC236}">
                    <a16:creationId xmlns:a16="http://schemas.microsoft.com/office/drawing/2014/main" id="{3BE99598-2E19-4CD3-A7F9-6582973DE7ED}"/>
                  </a:ext>
                </a:extLst>
              </p:cNvPr>
              <p:cNvCxnSpPr/>
              <p:nvPr/>
            </p:nvCxnSpPr>
            <p:spPr>
              <a:xfrm flipV="1">
                <a:off x="2257692" y="4641056"/>
                <a:ext cx="180708" cy="161760"/>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2C4372-516E-4415-9E2E-93959F603BEB}"/>
                  </a:ext>
                </a:extLst>
              </p:cNvPr>
              <p:cNvCxnSpPr/>
              <p:nvPr/>
            </p:nvCxnSpPr>
            <p:spPr>
              <a:xfrm flipH="1" flipV="1">
                <a:off x="2173587" y="4723876"/>
                <a:ext cx="105393" cy="32146"/>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9CBFF3B-F166-4700-BBDE-CEEC58125E91}"/>
                  </a:ext>
                </a:extLst>
              </p:cNvPr>
              <p:cNvSpPr/>
              <p:nvPr/>
            </p:nvSpPr>
            <p:spPr bwMode="ltGray">
              <a:xfrm>
                <a:off x="2277047" y="4742184"/>
                <a:ext cx="45719" cy="45719"/>
              </a:xfrm>
              <a:prstGeom prst="ellipse">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grpSp>
      </p:grpSp>
      <p:sp>
        <p:nvSpPr>
          <p:cNvPr id="47" name="Rectangle 46">
            <a:extLst>
              <a:ext uri="{FF2B5EF4-FFF2-40B4-BE49-F238E27FC236}">
                <a16:creationId xmlns:a16="http://schemas.microsoft.com/office/drawing/2014/main" id="{12EF3807-563A-4F29-B4C4-3921E127F718}"/>
              </a:ext>
            </a:extLst>
          </p:cNvPr>
          <p:cNvSpPr/>
          <p:nvPr/>
        </p:nvSpPr>
        <p:spPr>
          <a:xfrm>
            <a:off x="6174852" y="1672178"/>
            <a:ext cx="5645274" cy="1103963"/>
          </a:xfrm>
          <a:prstGeom prst="rect">
            <a:avLst/>
          </a:prstGeom>
          <a:solidFill>
            <a:schemeClr val="accent1"/>
          </a:solidFill>
          <a:ln w="6350">
            <a:noFill/>
          </a:ln>
        </p:spPr>
        <p:txBody>
          <a:bodyPr vert="horz" wrap="square" lIns="60512" tIns="30256" rIns="60512" bIns="30256" rtlCol="0" anchor="t" anchorCtr="0">
            <a:noAutofit/>
          </a:bodyPr>
          <a:lstStyle/>
          <a:p>
            <a:pPr marL="113465" marR="0" lvl="0" indent="-113465"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28" b="0" i="0" u="none" strike="noStrike" kern="1200" cap="none" spc="0" normalizeH="0" baseline="0" noProof="0">
              <a:ln>
                <a:noFill/>
              </a:ln>
              <a:solidFill>
                <a:srgbClr val="FFFFFF"/>
              </a:solidFill>
              <a:effectLst/>
              <a:uLnTx/>
              <a:uFillTx/>
              <a:latin typeface="Arial"/>
              <a:ea typeface="+mn-ea"/>
              <a:cs typeface="+mn-cs"/>
            </a:endParaRPr>
          </a:p>
          <a:p>
            <a:pPr marL="182563" marR="0" lvl="0" indent="-182563"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TP Circular in force since January 2017;</a:t>
            </a:r>
          </a:p>
          <a:p>
            <a:pPr marL="182563" marR="0" lvl="0" indent="-182563"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Arial" pitchFamily="34" charset="0"/>
              </a:rPr>
              <a:t>Luxembourg companies granting loans or cash advances to related enterprises whereas itself financed by loans or cash advances provided by related or unrelated enterprises.  </a:t>
            </a:r>
          </a:p>
          <a:p>
            <a:pPr marL="113465" marR="0" lvl="0" indent="-113465"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28" b="0" i="0" u="none" strike="noStrike" kern="1200" cap="none" spc="0" normalizeH="0" baseline="0" noProof="0">
              <a:ln>
                <a:noFill/>
              </a:ln>
              <a:solidFill>
                <a:srgbClr val="FFFFFF"/>
              </a:solidFill>
              <a:effectLst/>
              <a:uLnTx/>
              <a:uFillTx/>
              <a:latin typeface="Arial"/>
              <a:ea typeface="+mn-ea"/>
              <a:cs typeface="+mn-cs"/>
            </a:endParaRPr>
          </a:p>
        </p:txBody>
      </p:sp>
      <p:sp>
        <p:nvSpPr>
          <p:cNvPr id="54" name="TextBox 53">
            <a:extLst>
              <a:ext uri="{FF2B5EF4-FFF2-40B4-BE49-F238E27FC236}">
                <a16:creationId xmlns:a16="http://schemas.microsoft.com/office/drawing/2014/main" id="{B4E559C2-D995-4A98-868D-D26AEC06D010}"/>
              </a:ext>
            </a:extLst>
          </p:cNvPr>
          <p:cNvSpPr txBox="1"/>
          <p:nvPr/>
        </p:nvSpPr>
        <p:spPr>
          <a:xfrm>
            <a:off x="6218115" y="1244047"/>
            <a:ext cx="56452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effectLst/>
                <a:uLnTx/>
                <a:uFillTx/>
                <a:latin typeface="Arial"/>
                <a:ea typeface="+mn-ea"/>
                <a:cs typeface="Arial" pitchFamily="34" charset="0"/>
              </a:rPr>
              <a:t>Specificities for financial intermediation activities</a:t>
            </a:r>
            <a:endParaRPr kumimoji="0" lang="en-GB" sz="1800" b="0" i="0" u="none" strike="noStrike" kern="1200" cap="none" spc="0" normalizeH="0" baseline="0" noProof="0">
              <a:ln>
                <a:noFill/>
              </a:ln>
              <a:effectLst/>
              <a:uLnTx/>
              <a:uFillTx/>
              <a:latin typeface="Arial"/>
              <a:ea typeface="+mn-ea"/>
            </a:endParaRPr>
          </a:p>
        </p:txBody>
      </p:sp>
      <p:sp>
        <p:nvSpPr>
          <p:cNvPr id="23" name="Rectangle 22">
            <a:extLst>
              <a:ext uri="{FF2B5EF4-FFF2-40B4-BE49-F238E27FC236}">
                <a16:creationId xmlns:a16="http://schemas.microsoft.com/office/drawing/2014/main" id="{C7DA0C79-3618-47D4-A3B1-CA2078B90D13}"/>
              </a:ext>
            </a:extLst>
          </p:cNvPr>
          <p:cNvSpPr/>
          <p:nvPr/>
        </p:nvSpPr>
        <p:spPr>
          <a:xfrm>
            <a:off x="6174852" y="2843339"/>
            <a:ext cx="5645274" cy="1334561"/>
          </a:xfrm>
          <a:prstGeom prst="rect">
            <a:avLst/>
          </a:prstGeom>
          <a:solidFill>
            <a:schemeClr val="accent1"/>
          </a:solidFill>
          <a:ln w="6350">
            <a:noFill/>
          </a:ln>
        </p:spPr>
        <p:txBody>
          <a:bodyPr vert="horz" wrap="square" lIns="60512" tIns="30256" rIns="60512" bIns="30256" rtlCol="0" anchor="t" anchorCtr="0">
            <a:noAutofit/>
          </a:bodyPr>
          <a:lstStyle/>
          <a:p>
            <a:pPr marL="182245" marR="0" lvl="1" indent="-1822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Applicable to Luxembourg based entities;</a:t>
            </a:r>
            <a:endParaRPr lang="en-US" sz="1400" b="0" i="0" u="none" strike="noStrike" kern="1200" cap="none" spc="0" normalizeH="0" baseline="0" noProof="0">
              <a:ln>
                <a:noFill/>
              </a:ln>
              <a:solidFill>
                <a:schemeClr val="bg1"/>
              </a:solidFill>
              <a:effectLst/>
              <a:uLnTx/>
              <a:uFillTx/>
              <a:latin typeface="Arial"/>
              <a:cs typeface="Arial"/>
            </a:endParaRPr>
          </a:p>
          <a:p>
            <a:pPr marL="182245" marR="0" lvl="1" indent="-1822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Focused on the comparability analysis while applying the arm’s length principle;</a:t>
            </a:r>
            <a:endParaRPr lang="en-US" sz="1400" b="0" i="0" u="none" strike="noStrike" kern="1200" cap="none" spc="0" normalizeH="0" baseline="0" noProof="0">
              <a:ln>
                <a:noFill/>
              </a:ln>
              <a:solidFill>
                <a:schemeClr val="bg1"/>
              </a:solidFill>
              <a:effectLst/>
              <a:uLnTx/>
              <a:uFillTx/>
              <a:latin typeface="Arial"/>
              <a:cs typeface="Arial"/>
            </a:endParaRPr>
          </a:p>
          <a:p>
            <a:pPr marL="182245" marR="0" lvl="1" indent="-1822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Substance requirements;</a:t>
            </a:r>
            <a:endParaRPr lang="en-US" sz="1400" b="0" i="0" u="none" strike="noStrike" kern="1200" cap="none" spc="0" normalizeH="0" baseline="0" noProof="0">
              <a:ln>
                <a:noFill/>
              </a:ln>
              <a:solidFill>
                <a:schemeClr val="bg1"/>
              </a:solidFill>
              <a:effectLst/>
              <a:uLnTx/>
              <a:uFillTx/>
              <a:latin typeface="Arial"/>
              <a:cs typeface="Arial"/>
            </a:endParaRPr>
          </a:p>
          <a:p>
            <a:pPr marL="182245" marR="0" lvl="1" indent="-1822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No limitation of the equity at risk.</a:t>
            </a:r>
            <a:endParaRPr lang="en-US" sz="1400" b="0" i="0" u="none" strike="noStrike" kern="1200" cap="none" spc="0" normalizeH="0" baseline="0" noProof="0">
              <a:ln>
                <a:noFill/>
              </a:ln>
              <a:solidFill>
                <a:schemeClr val="bg1"/>
              </a:solidFill>
              <a:effectLst/>
              <a:uLnTx/>
              <a:uFillTx/>
              <a:latin typeface="Arial"/>
              <a:cs typeface="Arial"/>
            </a:endParaRPr>
          </a:p>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kern="1200" cap="none" spc="0" normalizeH="0" baseline="0" noProof="0">
              <a:ln>
                <a:noFill/>
              </a:ln>
              <a:solidFill>
                <a:srgbClr val="FFFFFF"/>
              </a:solidFill>
              <a:effectLst/>
              <a:uLnTx/>
              <a:uFillTx/>
              <a:latin typeface="Arial"/>
              <a:cs typeface="Arial"/>
            </a:endParaRPr>
          </a:p>
        </p:txBody>
      </p:sp>
      <p:sp>
        <p:nvSpPr>
          <p:cNvPr id="24" name="Rectangle 23">
            <a:extLst>
              <a:ext uri="{FF2B5EF4-FFF2-40B4-BE49-F238E27FC236}">
                <a16:creationId xmlns:a16="http://schemas.microsoft.com/office/drawing/2014/main" id="{553E249E-0CA7-41CE-BD07-511DE4CFF162}"/>
              </a:ext>
            </a:extLst>
          </p:cNvPr>
          <p:cNvSpPr/>
          <p:nvPr/>
        </p:nvSpPr>
        <p:spPr>
          <a:xfrm>
            <a:off x="6174852" y="4245098"/>
            <a:ext cx="5645274" cy="829631"/>
          </a:xfrm>
          <a:prstGeom prst="rect">
            <a:avLst/>
          </a:prstGeom>
          <a:solidFill>
            <a:schemeClr val="accent1"/>
          </a:solidFill>
          <a:ln w="6350">
            <a:noFill/>
          </a:ln>
        </p:spPr>
        <p:txBody>
          <a:bodyPr vert="horz" wrap="square" lIns="60512" tIns="30256" rIns="60512" bIns="30256" rtlCol="0" anchor="t" anchorCtr="0">
            <a:noAutofit/>
          </a:bodyPr>
          <a:lstStyle/>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28" b="0" i="0" u="none" strike="noStrike" kern="1200" cap="none" spc="0" normalizeH="0" baseline="0" noProof="0">
              <a:ln>
                <a:noFill/>
              </a:ln>
              <a:solidFill>
                <a:srgbClr val="FFFFFF"/>
              </a:solidFill>
              <a:effectLst/>
              <a:uLnTx/>
              <a:uFillTx/>
              <a:latin typeface="Arial"/>
              <a:cs typeface="Arial"/>
            </a:endParaRPr>
          </a:p>
          <a:p>
            <a:pPr marL="179070" marR="0" lvl="0"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chemeClr val="bg1"/>
                </a:solidFill>
                <a:effectLst/>
                <a:uLnTx/>
                <a:uFillTx/>
                <a:latin typeface="Arial"/>
                <a:ea typeface="+mn-ea"/>
                <a:cs typeface="Arial"/>
              </a:rPr>
              <a:t>Arm’s length remuneration:</a:t>
            </a:r>
            <a:endParaRPr lang="en-US" sz="1400" b="1" i="0" u="none" strike="noStrike" kern="1200" cap="none" spc="0" normalizeH="0" baseline="0" noProof="0">
              <a:ln>
                <a:noFill/>
              </a:ln>
              <a:solidFill>
                <a:schemeClr val="bg1"/>
              </a:solidFill>
              <a:effectLst/>
              <a:uLnTx/>
              <a:uFillTx/>
              <a:latin typeface="Arial"/>
              <a:cs typeface="Arial"/>
            </a:endParaRPr>
          </a:p>
          <a:p>
            <a:pPr marL="358775" marR="0" lvl="1"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Arial"/>
              </a:rPr>
              <a:t>Remuneration in line with the level of credit risk estimated for the underlying portfolio of assets financed. </a:t>
            </a:r>
            <a:endParaRPr lang="en-US" sz="1400" b="0" i="0" u="none" strike="noStrike" kern="1200" cap="none" spc="0" normalizeH="0" baseline="0" noProof="0">
              <a:ln>
                <a:noFill/>
              </a:ln>
              <a:effectLst/>
              <a:uLnTx/>
              <a:uFillTx/>
              <a:latin typeface="Arial"/>
              <a:cs typeface="Arial" pitchFamily="34" charset="0"/>
            </a:endParaRPr>
          </a:p>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28" b="0" i="0" u="none" strike="noStrike" kern="1200" cap="none" spc="0" normalizeH="0" baseline="0" noProof="0">
              <a:ln>
                <a:noFill/>
              </a:ln>
              <a:solidFill>
                <a:srgbClr val="FFFFFF"/>
              </a:solidFill>
              <a:effectLst/>
              <a:uLnTx/>
              <a:uFillTx/>
              <a:latin typeface="Arial"/>
              <a:cs typeface="Arial"/>
            </a:endParaRPr>
          </a:p>
        </p:txBody>
      </p:sp>
      <p:sp>
        <p:nvSpPr>
          <p:cNvPr id="5" name="Title 1">
            <a:extLst>
              <a:ext uri="{FF2B5EF4-FFF2-40B4-BE49-F238E27FC236}">
                <a16:creationId xmlns:a16="http://schemas.microsoft.com/office/drawing/2014/main" id="{FA1CBC76-C3EB-58A9-61AD-9BEEDB2CCC14}"/>
              </a:ext>
            </a:extLst>
          </p:cNvPr>
          <p:cNvSpPr>
            <a:spLocks noGrp="1"/>
          </p:cNvSpPr>
          <p:nvPr>
            <p:ph type="title"/>
          </p:nvPr>
        </p:nvSpPr>
        <p:spPr>
          <a:xfrm>
            <a:off x="557213" y="499094"/>
            <a:ext cx="11306175" cy="502920"/>
          </a:xfrm>
        </p:spPr>
        <p:txBody>
          <a:bodyPr/>
          <a:lstStyle/>
          <a:p>
            <a:r>
              <a:rPr lang="en-GB" dirty="0"/>
              <a:t>Legal Background</a:t>
            </a:r>
          </a:p>
        </p:txBody>
      </p:sp>
      <p:sp>
        <p:nvSpPr>
          <p:cNvPr id="6" name="Subtitle 3">
            <a:extLst>
              <a:ext uri="{FF2B5EF4-FFF2-40B4-BE49-F238E27FC236}">
                <a16:creationId xmlns:a16="http://schemas.microsoft.com/office/drawing/2014/main" id="{33250523-9096-17F9-4945-3682D1587728}"/>
              </a:ext>
            </a:extLst>
          </p:cNvPr>
          <p:cNvSpPr>
            <a:spLocks noGrp="1"/>
          </p:cNvSpPr>
          <p:nvPr>
            <p:ph type="subTitle" idx="16"/>
          </p:nvPr>
        </p:nvSpPr>
        <p:spPr>
          <a:xfrm>
            <a:off x="557212" y="1002013"/>
            <a:ext cx="11306176" cy="885842"/>
          </a:xfrm>
        </p:spPr>
        <p:txBody>
          <a:bodyPr/>
          <a:lstStyle/>
          <a:p>
            <a:r>
              <a:rPr lang="en-GB">
                <a:solidFill>
                  <a:schemeClr val="accent1"/>
                </a:solidFill>
              </a:rPr>
              <a:t>Luxembourg TP Circular</a:t>
            </a:r>
          </a:p>
        </p:txBody>
      </p:sp>
      <p:sp>
        <p:nvSpPr>
          <p:cNvPr id="7" name="TextBox 6">
            <a:extLst>
              <a:ext uri="{FF2B5EF4-FFF2-40B4-BE49-F238E27FC236}">
                <a16:creationId xmlns:a16="http://schemas.microsoft.com/office/drawing/2014/main" id="{F258FC8D-AB46-C739-FD44-11065030BBEE}"/>
              </a:ext>
            </a:extLst>
          </p:cNvPr>
          <p:cNvSpPr txBox="1"/>
          <p:nvPr/>
        </p:nvSpPr>
        <p:spPr>
          <a:xfrm>
            <a:off x="7406192" y="1719156"/>
            <a:ext cx="936104" cy="216024"/>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19A0D145-A1A6-15C9-993F-AA7893E14DA5}"/>
              </a:ext>
            </a:extLst>
          </p:cNvPr>
          <p:cNvSpPr/>
          <p:nvPr/>
        </p:nvSpPr>
        <p:spPr>
          <a:xfrm>
            <a:off x="6174852" y="5127616"/>
            <a:ext cx="5645274" cy="1103963"/>
          </a:xfrm>
          <a:prstGeom prst="rect">
            <a:avLst/>
          </a:prstGeom>
          <a:solidFill>
            <a:srgbClr val="D04A02"/>
          </a:solidFill>
          <a:ln w="6350">
            <a:noFill/>
          </a:ln>
        </p:spPr>
        <p:txBody>
          <a:bodyPr vert="horz" wrap="square" lIns="60512" tIns="30256" rIns="60512" bIns="30256" rtlCol="0" anchor="t" anchorCtr="0">
            <a:noAutofit/>
          </a:bodyPr>
          <a:lstStyle/>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28" b="0" i="0" u="none" strike="noStrike" kern="1200" cap="none" spc="0" normalizeH="0" baseline="0" noProof="0">
              <a:ln>
                <a:noFill/>
              </a:ln>
              <a:solidFill>
                <a:srgbClr val="FFFFFF"/>
              </a:solidFill>
              <a:effectLst/>
              <a:uLnTx/>
              <a:uFillTx/>
              <a:latin typeface="Arial"/>
              <a:cs typeface="Arial"/>
            </a:endParaRPr>
          </a:p>
          <a:p>
            <a:pPr marL="179070" marR="0" lvl="0"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a:solidFill>
                  <a:schemeClr val="bg1"/>
                </a:solidFill>
                <a:latin typeface="Arial"/>
                <a:cs typeface="Arial"/>
              </a:rPr>
              <a:t>Non-compliance</a:t>
            </a:r>
            <a:r>
              <a:rPr kumimoji="0" lang="en-US" sz="1400" b="1" i="0" u="none" strike="noStrike" kern="1200" cap="none" spc="0" normalizeH="0" baseline="0" noProof="0">
                <a:ln>
                  <a:noFill/>
                </a:ln>
                <a:solidFill>
                  <a:schemeClr val="bg1"/>
                </a:solidFill>
                <a:effectLst/>
                <a:uLnTx/>
                <a:uFillTx/>
                <a:latin typeface="Arial"/>
                <a:ea typeface="+mn-ea"/>
                <a:cs typeface="Arial"/>
              </a:rPr>
              <a:t>:</a:t>
            </a:r>
            <a:endParaRPr lang="en-US" sz="1400" b="1" i="0" u="none" strike="noStrike" kern="1200" cap="none" spc="0" normalizeH="0" baseline="0" noProof="0">
              <a:ln>
                <a:noFill/>
              </a:ln>
              <a:solidFill>
                <a:schemeClr val="bg1"/>
              </a:solidFill>
              <a:effectLst/>
              <a:uLnTx/>
              <a:uFillTx/>
              <a:latin typeface="Arial"/>
              <a:cs typeface="Arial"/>
            </a:endParaRPr>
          </a:p>
          <a:p>
            <a:pPr marL="358775" marR="0" lvl="1"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Arial"/>
              </a:rPr>
              <a:t>Exchange of information between tax jurisdictions; </a:t>
            </a:r>
          </a:p>
          <a:p>
            <a:pPr marL="358775" marR="0" lvl="1" indent="-17907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Arial"/>
              </a:rPr>
              <a:t>Tax authorities may reassess the tax base and impose their own equity/remuneration requirements </a:t>
            </a:r>
            <a:endParaRPr lang="en-US" sz="1400" b="0" i="0" u="none" strike="noStrike" kern="1200" cap="none" spc="0" normalizeH="0" baseline="0" noProof="0">
              <a:ln>
                <a:noFill/>
              </a:ln>
              <a:solidFill>
                <a:schemeClr val="bg1"/>
              </a:solidFill>
              <a:effectLst/>
              <a:uLnTx/>
              <a:uFillTx/>
              <a:latin typeface="Arial"/>
              <a:cs typeface="Arial"/>
            </a:endParaRPr>
          </a:p>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kern="1200" cap="none" spc="0" normalizeH="0" baseline="0" noProof="0">
              <a:ln>
                <a:noFill/>
              </a:ln>
              <a:effectLst/>
              <a:uLnTx/>
              <a:uFillTx/>
              <a:latin typeface="Arial"/>
              <a:cs typeface="Arial" pitchFamily="34" charset="0"/>
            </a:endParaRPr>
          </a:p>
          <a:p>
            <a:pPr marL="113030" marR="0" lvl="0" indent="-113030" algn="l" defTabSz="6742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28" b="0" i="0" u="none" strike="noStrike" kern="120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236133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913" y="1960562"/>
            <a:ext cx="6797641" cy="4231909"/>
          </a:xfrm>
        </p:spPr>
        <p:txBody>
          <a:bodyPr vert="horz" lIns="0" tIns="0" rIns="0" bIns="0" rtlCol="0" anchor="t">
            <a:noAutofit/>
          </a:bodyPr>
          <a:lstStyle/>
          <a:p>
            <a:pPr algn="just"/>
            <a:r>
              <a:rPr lang="en-US" sz="1200"/>
              <a:t>Substance Requirements:</a:t>
            </a:r>
          </a:p>
          <a:p>
            <a:pPr marL="177800" indent="-177800">
              <a:buFont typeface="Arial" panose="020B0604020202020204" pitchFamily="34" charset="0"/>
              <a:buChar char="•"/>
            </a:pPr>
            <a:r>
              <a:rPr lang="en-US" sz="1200" b="0">
                <a:solidFill>
                  <a:schemeClr val="tx1"/>
                </a:solidFill>
              </a:rPr>
              <a:t>Majority of directors/managers must either </a:t>
            </a:r>
            <a:r>
              <a:rPr lang="en-US" sz="1200">
                <a:solidFill>
                  <a:schemeClr val="tx1"/>
                </a:solidFill>
              </a:rPr>
              <a:t>reside in Luxembourg </a:t>
            </a:r>
            <a:r>
              <a:rPr lang="en-US" sz="1200" b="0">
                <a:solidFill>
                  <a:schemeClr val="tx1"/>
                </a:solidFill>
              </a:rPr>
              <a:t>or carry out a professional activity there, </a:t>
            </a:r>
            <a:r>
              <a:rPr lang="en-US" sz="1200">
                <a:solidFill>
                  <a:schemeClr val="tx1"/>
                </a:solidFill>
              </a:rPr>
              <a:t>taxable on at least 50% of their income</a:t>
            </a:r>
            <a:r>
              <a:rPr lang="en-US" sz="1200" b="0">
                <a:solidFill>
                  <a:schemeClr val="tx1"/>
                </a:solidFill>
              </a:rPr>
              <a:t>;</a:t>
            </a:r>
            <a:endParaRPr lang="en-US" sz="1200" b="0">
              <a:solidFill>
                <a:schemeClr val="tx1"/>
              </a:solidFill>
              <a:cs typeface="Arial"/>
            </a:endParaRPr>
          </a:p>
          <a:p>
            <a:pPr marL="177800" indent="-177800">
              <a:buFont typeface="Arial" panose="020B0604020202020204" pitchFamily="34" charset="0"/>
              <a:buChar char="•"/>
            </a:pPr>
            <a:r>
              <a:rPr lang="en-US" sz="1200" b="0">
                <a:solidFill>
                  <a:schemeClr val="tx1"/>
                </a:solidFill>
              </a:rPr>
              <a:t>Company must have an </a:t>
            </a:r>
            <a:r>
              <a:rPr lang="en-US" sz="1200">
                <a:solidFill>
                  <a:schemeClr val="tx1"/>
                </a:solidFill>
              </a:rPr>
              <a:t>office space</a:t>
            </a:r>
            <a:r>
              <a:rPr lang="en-US" sz="1200" b="0">
                <a:solidFill>
                  <a:schemeClr val="tx1"/>
                </a:solidFill>
              </a:rPr>
              <a:t> and </a:t>
            </a:r>
            <a:r>
              <a:rPr lang="en-US" sz="1200">
                <a:solidFill>
                  <a:schemeClr val="tx1"/>
                </a:solidFill>
              </a:rPr>
              <a:t>qualified personnel </a:t>
            </a:r>
            <a:r>
              <a:rPr lang="en-US" sz="1200" b="0">
                <a:solidFill>
                  <a:schemeClr val="tx1"/>
                </a:solidFill>
              </a:rPr>
              <a:t>to control transactions; non-risk functions can be subcontracted;</a:t>
            </a:r>
            <a:endParaRPr lang="en-US" sz="1200" b="0">
              <a:solidFill>
                <a:schemeClr val="tx1"/>
              </a:solidFill>
              <a:cs typeface="Arial"/>
            </a:endParaRPr>
          </a:p>
          <a:p>
            <a:pPr marL="177800" indent="-177800">
              <a:buFont typeface="Arial" panose="020B0604020202020204" pitchFamily="34" charset="0"/>
              <a:buChar char="•"/>
            </a:pPr>
            <a:r>
              <a:rPr lang="en-US" sz="1200">
                <a:solidFill>
                  <a:schemeClr val="tx1"/>
                </a:solidFill>
              </a:rPr>
              <a:t>Key management decisions</a:t>
            </a:r>
            <a:r>
              <a:rPr lang="en-US" sz="1200" b="0">
                <a:solidFill>
                  <a:schemeClr val="tx1"/>
                </a:solidFill>
              </a:rPr>
              <a:t> must be made in </a:t>
            </a:r>
            <a:r>
              <a:rPr lang="en-US" sz="1200">
                <a:solidFill>
                  <a:schemeClr val="tx1"/>
                </a:solidFill>
              </a:rPr>
              <a:t>Luxembourg</a:t>
            </a:r>
            <a:r>
              <a:rPr lang="en-US" sz="1200" b="0">
                <a:solidFill>
                  <a:schemeClr val="tx1"/>
                </a:solidFill>
              </a:rPr>
              <a:t>;</a:t>
            </a:r>
            <a:endParaRPr lang="en-US" sz="1200" b="0">
              <a:solidFill>
                <a:schemeClr val="tx1"/>
              </a:solidFill>
              <a:cs typeface="Arial"/>
            </a:endParaRPr>
          </a:p>
          <a:p>
            <a:pPr marL="177800" indent="-177800">
              <a:buFont typeface="Arial" panose="020B0604020202020204" pitchFamily="34" charset="0"/>
              <a:buChar char="•"/>
            </a:pPr>
            <a:r>
              <a:rPr lang="en-US" sz="1200" b="0">
                <a:solidFill>
                  <a:schemeClr val="tx1"/>
                </a:solidFill>
              </a:rPr>
              <a:t>Company should not be a tax resident in another country.</a:t>
            </a:r>
            <a:endParaRPr lang="en-US" sz="1200" b="0">
              <a:solidFill>
                <a:schemeClr val="tx1"/>
              </a:solidFill>
              <a:cs typeface="Arial"/>
            </a:endParaRPr>
          </a:p>
          <a:p>
            <a:pPr algn="just"/>
            <a:r>
              <a:rPr lang="en-US" sz="1200"/>
              <a:t>Equity Requirements:</a:t>
            </a:r>
            <a:endParaRPr lang="en-US" sz="1200">
              <a:cs typeface="Arial"/>
            </a:endParaRPr>
          </a:p>
          <a:p>
            <a:pPr marL="177800" indent="-177800">
              <a:buFont typeface="Arial" panose="020B0604020202020204" pitchFamily="34" charset="0"/>
              <a:buChar char="•"/>
            </a:pPr>
            <a:r>
              <a:rPr lang="en-US" sz="1200" b="0">
                <a:solidFill>
                  <a:schemeClr val="tx1"/>
                </a:solidFill>
              </a:rPr>
              <a:t>Must hold adequate </a:t>
            </a:r>
            <a:r>
              <a:rPr lang="en-US" sz="1200">
                <a:solidFill>
                  <a:schemeClr val="tx1"/>
                </a:solidFill>
              </a:rPr>
              <a:t>equity to bear risks</a:t>
            </a:r>
            <a:r>
              <a:rPr lang="en-US" sz="1200" b="0">
                <a:solidFill>
                  <a:schemeClr val="tx1"/>
                </a:solidFill>
              </a:rPr>
              <a:t>, particularly credit </a:t>
            </a:r>
            <a:r>
              <a:rPr lang="en-US" sz="1200">
                <a:solidFill>
                  <a:schemeClr val="tx1"/>
                </a:solidFill>
              </a:rPr>
              <a:t>default risk</a:t>
            </a:r>
            <a:r>
              <a:rPr lang="en-US" sz="1200" b="0">
                <a:solidFill>
                  <a:schemeClr val="tx1"/>
                </a:solidFill>
              </a:rPr>
              <a:t>;</a:t>
            </a:r>
            <a:endParaRPr lang="en-US" sz="1200" b="0">
              <a:solidFill>
                <a:schemeClr val="tx1"/>
              </a:solidFill>
              <a:cs typeface="Arial"/>
            </a:endParaRPr>
          </a:p>
          <a:p>
            <a:pPr marL="177800" indent="-177800">
              <a:buFont typeface="Arial" panose="020B0604020202020204" pitchFamily="34" charset="0"/>
              <a:buChar char="•"/>
            </a:pPr>
            <a:r>
              <a:rPr lang="en-US" sz="1200">
                <a:solidFill>
                  <a:schemeClr val="tx1"/>
                </a:solidFill>
              </a:rPr>
              <a:t>Appropriate equity level </a:t>
            </a:r>
            <a:r>
              <a:rPr lang="en-US" sz="1200" b="0">
                <a:solidFill>
                  <a:schemeClr val="tx1"/>
                </a:solidFill>
              </a:rPr>
              <a:t>determined via transfer pricing methods, based on balance sheet and market factors.</a:t>
            </a:r>
            <a:endParaRPr lang="en-GB" sz="1200" b="0">
              <a:solidFill>
                <a:schemeClr val="tx1"/>
              </a:solidFill>
            </a:endParaRPr>
          </a:p>
        </p:txBody>
      </p:sp>
      <p:sp>
        <p:nvSpPr>
          <p:cNvPr id="2" name="Title 1"/>
          <p:cNvSpPr>
            <a:spLocks noGrp="1"/>
          </p:cNvSpPr>
          <p:nvPr>
            <p:ph type="title"/>
          </p:nvPr>
        </p:nvSpPr>
        <p:spPr>
          <a:xfrm>
            <a:off x="587693" y="521954"/>
            <a:ext cx="11306175" cy="502920"/>
          </a:xfrm>
        </p:spPr>
        <p:txBody>
          <a:bodyPr/>
          <a:lstStyle/>
          <a:p>
            <a:r>
              <a:rPr lang="en-GB"/>
              <a:t>Legal Background</a:t>
            </a:r>
          </a:p>
        </p:txBody>
      </p:sp>
      <p:sp>
        <p:nvSpPr>
          <p:cNvPr id="4" name="Subtitle 3"/>
          <p:cNvSpPr>
            <a:spLocks noGrp="1"/>
          </p:cNvSpPr>
          <p:nvPr>
            <p:ph type="subTitle" idx="16"/>
          </p:nvPr>
        </p:nvSpPr>
        <p:spPr>
          <a:xfrm>
            <a:off x="587692" y="1024874"/>
            <a:ext cx="11306176" cy="885842"/>
          </a:xfrm>
        </p:spPr>
        <p:txBody>
          <a:bodyPr vert="horz" lIns="0" tIns="0" rIns="0" bIns="0" rtlCol="0" anchor="t">
            <a:noAutofit/>
          </a:bodyPr>
          <a:lstStyle/>
          <a:p>
            <a:r>
              <a:rPr lang="en-GB">
                <a:solidFill>
                  <a:schemeClr val="accent1"/>
                </a:solidFill>
              </a:rPr>
              <a:t>TP Circular - Substance &amp; Equity Requirements</a:t>
            </a:r>
          </a:p>
        </p:txBody>
      </p:sp>
      <p:pic>
        <p:nvPicPr>
          <p:cNvPr id="6" name="Picture 5">
            <a:extLst>
              <a:ext uri="{FF2B5EF4-FFF2-40B4-BE49-F238E27FC236}">
                <a16:creationId xmlns:a16="http://schemas.microsoft.com/office/drawing/2014/main" id="{51753EE5-7CED-BC00-09E3-B9F8245D4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891" y="2210971"/>
            <a:ext cx="3301801" cy="300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31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313" y="1583931"/>
            <a:ext cx="5653087" cy="502920"/>
          </a:xfrm>
        </p:spPr>
        <p:txBody>
          <a:bodyPr/>
          <a:lstStyle/>
          <a:p>
            <a:r>
              <a:rPr lang="en-GB" b="0" u="sng" dirty="0">
                <a:solidFill>
                  <a:schemeClr val="tx1"/>
                </a:solidFill>
              </a:rPr>
              <a:t>Identify the transactions in scope of TP Circular</a:t>
            </a:r>
          </a:p>
        </p:txBody>
      </p:sp>
      <p:sp>
        <p:nvSpPr>
          <p:cNvPr id="2" name="Title 1"/>
          <p:cNvSpPr>
            <a:spLocks noGrp="1"/>
          </p:cNvSpPr>
          <p:nvPr>
            <p:ph type="title"/>
          </p:nvPr>
        </p:nvSpPr>
        <p:spPr>
          <a:xfrm>
            <a:off x="595313" y="514334"/>
            <a:ext cx="11306175" cy="502920"/>
          </a:xfrm>
        </p:spPr>
        <p:txBody>
          <a:bodyPr/>
          <a:lstStyle/>
          <a:p>
            <a:r>
              <a:rPr lang="en-GB"/>
              <a:t>Legal Background</a:t>
            </a:r>
          </a:p>
        </p:txBody>
      </p:sp>
      <p:sp>
        <p:nvSpPr>
          <p:cNvPr id="4" name="Subtitle 3"/>
          <p:cNvSpPr>
            <a:spLocks noGrp="1"/>
          </p:cNvSpPr>
          <p:nvPr>
            <p:ph type="subTitle" idx="16"/>
          </p:nvPr>
        </p:nvSpPr>
        <p:spPr>
          <a:xfrm>
            <a:off x="595312" y="1017253"/>
            <a:ext cx="11306176" cy="885842"/>
          </a:xfrm>
        </p:spPr>
        <p:txBody>
          <a:bodyPr/>
          <a:lstStyle/>
          <a:p>
            <a:r>
              <a:rPr lang="en-GB">
                <a:solidFill>
                  <a:schemeClr val="accent1"/>
                </a:solidFill>
              </a:rPr>
              <a:t>Case study</a:t>
            </a:r>
            <a:endParaRPr lang="en-GB">
              <a:solidFill>
                <a:schemeClr val="accent1"/>
              </a:solidFill>
              <a:highlight>
                <a:srgbClr val="FFFF00"/>
              </a:highlight>
            </a:endParaRPr>
          </a:p>
        </p:txBody>
      </p:sp>
      <p:graphicFrame>
        <p:nvGraphicFramePr>
          <p:cNvPr id="6" name="Object 5">
            <a:extLst>
              <a:ext uri="{FF2B5EF4-FFF2-40B4-BE49-F238E27FC236}">
                <a16:creationId xmlns:a16="http://schemas.microsoft.com/office/drawing/2014/main" id="{A511A52F-1DD9-3170-4088-AA7DC5D84BE0}"/>
              </a:ext>
            </a:extLst>
          </p:cNvPr>
          <p:cNvGraphicFramePr>
            <a:graphicFrameLocks noChangeAspect="1"/>
          </p:cNvGraphicFramePr>
          <p:nvPr/>
        </p:nvGraphicFramePr>
        <p:xfrm>
          <a:off x="3679253" y="920766"/>
          <a:ext cx="7213600" cy="5422900"/>
        </p:xfrm>
        <a:graphic>
          <a:graphicData uri="http://schemas.openxmlformats.org/presentationml/2006/ole">
            <mc:AlternateContent xmlns:mc="http://schemas.openxmlformats.org/markup-compatibility/2006">
              <mc:Choice xmlns:v="urn:schemas-microsoft-com:vml" Requires="v">
                <p:oleObj name="Visio" r:id="rId3" imgW="10280440" imgH="7727815" progId="Visio.Drawing.15">
                  <p:embed/>
                </p:oleObj>
              </mc:Choice>
              <mc:Fallback>
                <p:oleObj name="Visio" r:id="rId3" imgW="10280440" imgH="7727815" progId="Visio.Drawing.15">
                  <p:embed/>
                  <p:pic>
                    <p:nvPicPr>
                      <p:cNvPr id="6" name="Object 5">
                        <a:extLst>
                          <a:ext uri="{FF2B5EF4-FFF2-40B4-BE49-F238E27FC236}">
                            <a16:creationId xmlns:a16="http://schemas.microsoft.com/office/drawing/2014/main" id="{A511A52F-1DD9-3170-4088-AA7DC5D84BE0}"/>
                          </a:ext>
                        </a:extLst>
                      </p:cNvPr>
                      <p:cNvPicPr/>
                      <p:nvPr/>
                    </p:nvPicPr>
                    <p:blipFill>
                      <a:blip r:embed="rId4"/>
                      <a:stretch>
                        <a:fillRect/>
                      </a:stretch>
                    </p:blipFill>
                    <p:spPr>
                      <a:xfrm>
                        <a:off x="3679253" y="920766"/>
                        <a:ext cx="7213600" cy="5422900"/>
                      </a:xfrm>
                      <a:prstGeom prst="rect">
                        <a:avLst/>
                      </a:prstGeom>
                    </p:spPr>
                  </p:pic>
                </p:oleObj>
              </mc:Fallback>
            </mc:AlternateContent>
          </a:graphicData>
        </a:graphic>
      </p:graphicFrame>
    </p:spTree>
    <p:extLst>
      <p:ext uri="{BB962C8B-B14F-4D97-AF65-F5344CB8AC3E}">
        <p14:creationId xmlns:p14="http://schemas.microsoft.com/office/powerpoint/2010/main" val="345091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1E5B4-F455-715A-CB93-3A92B68C7FC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19F1DC2-9205-622B-1480-D08106B862CB}"/>
              </a:ext>
            </a:extLst>
          </p:cNvPr>
          <p:cNvSpPr>
            <a:spLocks noGrp="1"/>
          </p:cNvSpPr>
          <p:nvPr>
            <p:ph type="title"/>
          </p:nvPr>
        </p:nvSpPr>
        <p:spPr/>
        <p:txBody>
          <a:bodyPr/>
          <a:lstStyle/>
          <a:p>
            <a:r>
              <a:rPr lang="en-US" noProof="0" dirty="0"/>
              <a:t>General principles of Transfer Pricing</a:t>
            </a:r>
          </a:p>
        </p:txBody>
      </p:sp>
      <p:sp>
        <p:nvSpPr>
          <p:cNvPr id="12" name="Subtitle 3">
            <a:extLst>
              <a:ext uri="{FF2B5EF4-FFF2-40B4-BE49-F238E27FC236}">
                <a16:creationId xmlns:a16="http://schemas.microsoft.com/office/drawing/2014/main" id="{544BDC3E-6A92-7949-E50F-A7A31B4B7FD2}"/>
              </a:ext>
            </a:extLst>
          </p:cNvPr>
          <p:cNvSpPr txBox="1">
            <a:spLocks/>
          </p:cNvSpPr>
          <p:nvPr/>
        </p:nvSpPr>
        <p:spPr>
          <a:xfrm>
            <a:off x="397665" y="900777"/>
            <a:ext cx="11351423" cy="885842"/>
          </a:xfrm>
          <a:prstGeom prst="rect">
            <a:avLst/>
          </a:prstGeom>
        </p:spPr>
        <p:txBody>
          <a:bodyPr lIns="0" tIns="0" rIns="0" b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120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Summary</a:t>
            </a:r>
          </a:p>
        </p:txBody>
      </p:sp>
      <p:sp>
        <p:nvSpPr>
          <p:cNvPr id="45" name="Content Placeholder 8">
            <a:extLst>
              <a:ext uri="{FF2B5EF4-FFF2-40B4-BE49-F238E27FC236}">
                <a16:creationId xmlns:a16="http://schemas.microsoft.com/office/drawing/2014/main" id="{7DFA31DC-B21B-0CC5-76E3-43108C06EC9A}"/>
              </a:ext>
            </a:extLst>
          </p:cNvPr>
          <p:cNvSpPr txBox="1">
            <a:spLocks/>
          </p:cNvSpPr>
          <p:nvPr/>
        </p:nvSpPr>
        <p:spPr>
          <a:xfrm>
            <a:off x="397664" y="1432718"/>
            <a:ext cx="10440665" cy="5022945"/>
          </a:xfrm>
          <a:prstGeom prst="rect">
            <a:avLst/>
          </a:prstGeom>
        </p:spPr>
        <p:txBody>
          <a:bodyPr l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latin typeface="+mn-lt"/>
              </a:rPr>
              <a:t>Transfer price (TP) </a:t>
            </a:r>
            <a:r>
              <a:rPr lang="en-US" dirty="0">
                <a:latin typeface="+mn-lt"/>
              </a:rPr>
              <a:t>is the </a:t>
            </a:r>
            <a:r>
              <a:rPr lang="en-US" b="1" u="sng" dirty="0">
                <a:latin typeface="+mn-lt"/>
              </a:rPr>
              <a:t>price</a:t>
            </a:r>
            <a:r>
              <a:rPr lang="en-US" dirty="0">
                <a:latin typeface="+mn-lt"/>
              </a:rPr>
              <a:t> in the </a:t>
            </a:r>
            <a:r>
              <a:rPr lang="en-US" b="1" u="sng" dirty="0">
                <a:latin typeface="+mn-lt"/>
              </a:rPr>
              <a:t>transaction</a:t>
            </a:r>
            <a:r>
              <a:rPr lang="en-US" dirty="0">
                <a:latin typeface="+mn-lt"/>
              </a:rPr>
              <a:t> between </a:t>
            </a:r>
            <a:r>
              <a:rPr lang="en-US" b="1" u="sng" dirty="0">
                <a:latin typeface="+mn-lt"/>
              </a:rPr>
              <a:t>related parties</a:t>
            </a:r>
            <a:r>
              <a:rPr lang="en-US" dirty="0">
                <a:latin typeface="+mn-lt"/>
              </a:rPr>
              <a:t>.</a:t>
            </a:r>
          </a:p>
          <a:p>
            <a:pPr marL="0" marR="0" lvl="2" indent="0" algn="l" defTabSz="914400" rtl="0" eaLnBrk="1" fontAlgn="auto" latinLnBrk="0" hangingPunct="1">
              <a:lnSpc>
                <a:spcPct val="125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graphicFrame>
        <p:nvGraphicFramePr>
          <p:cNvPr id="6" name="Diagram 5">
            <a:extLst>
              <a:ext uri="{FF2B5EF4-FFF2-40B4-BE49-F238E27FC236}">
                <a16:creationId xmlns:a16="http://schemas.microsoft.com/office/drawing/2014/main" id="{795670EC-B1D7-CE4D-BAD8-F7C43D1AFA26}"/>
              </a:ext>
            </a:extLst>
          </p:cNvPr>
          <p:cNvGraphicFramePr/>
          <p:nvPr>
            <p:extLst>
              <p:ext uri="{D42A27DB-BD31-4B8C-83A1-F6EECF244321}">
                <p14:modId xmlns:p14="http://schemas.microsoft.com/office/powerpoint/2010/main" val="884644411"/>
              </p:ext>
            </p:extLst>
          </p:nvPr>
        </p:nvGraphicFramePr>
        <p:xfrm>
          <a:off x="683567" y="2060848"/>
          <a:ext cx="10799891"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134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09"/>
        <p:cNvGrpSpPr/>
        <p:nvPr/>
      </p:nvGrpSpPr>
      <p:grpSpPr>
        <a:xfrm>
          <a:off x="0" y="0"/>
          <a:ext cx="0" cy="0"/>
          <a:chOff x="0" y="0"/>
          <a:chExt cx="0" cy="0"/>
        </a:xfrm>
      </p:grpSpPr>
      <p:sp>
        <p:nvSpPr>
          <p:cNvPr id="4" name="Rectangle 3">
            <a:extLst>
              <a:ext uri="{FF2B5EF4-FFF2-40B4-BE49-F238E27FC236}">
                <a16:creationId xmlns:a16="http://schemas.microsoft.com/office/drawing/2014/main" id="{06ECD009-ED63-E508-765D-E0FF0D45E981}"/>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marR="0" lvl="0" algn="l" rtl="0">
              <a:lnSpc>
                <a:spcPct val="85000"/>
              </a:lnSpc>
              <a:spcBef>
                <a:spcPts val="0"/>
              </a:spcBef>
              <a:spcAft>
                <a:spcPts val="0"/>
              </a:spcAft>
              <a:buClr>
                <a:schemeClr val="dk1"/>
              </a:buClr>
              <a:buSzPct val="100000"/>
            </a:pPr>
            <a:r>
              <a:rPr lang="en-US" sz="4800" b="0" i="0" u="none" strike="noStrike" cap="none">
                <a:solidFill>
                  <a:schemeClr val="tx1"/>
                </a:solidFill>
                <a:latin typeface="Georgia"/>
                <a:ea typeface="Georgia"/>
                <a:cs typeface="Georgia"/>
                <a:sym typeface="Georgia"/>
              </a:rPr>
              <a:t>TP in the International context</a:t>
            </a:r>
            <a:endParaRPr lang="en-GB" sz="4800">
              <a:solidFill>
                <a:schemeClr val="tx1"/>
              </a:solidFill>
            </a:endParaRPr>
          </a:p>
        </p:txBody>
      </p:sp>
      <p:pic>
        <p:nvPicPr>
          <p:cNvPr id="2" name="Graphic 1">
            <a:extLst>
              <a:ext uri="{FF2B5EF4-FFF2-40B4-BE49-F238E27FC236}">
                <a16:creationId xmlns:a16="http://schemas.microsoft.com/office/drawing/2014/main" id="{B2353338-A4E3-CB2A-D341-207976D5D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A5F24E6C-ACDF-C3DE-D7E8-8E5F9D56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3F8E3449-9D98-9500-6CBA-1A3F84AFE67B}"/>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dirty="0">
                <a:solidFill>
                  <a:srgbClr val="000000"/>
                </a:solidFill>
                <a:latin typeface="Arial"/>
              </a:rPr>
              <a:t>1</a:t>
            </a:r>
            <a:endParaRPr kumimoji="0" lang="en-GB" sz="22666"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05379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0F91B-7AD2-2B5C-AC5C-0CCC16E6223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140A587-5E6B-C24D-E617-B2D8E9BD13C4}"/>
              </a:ext>
            </a:extLst>
          </p:cNvPr>
          <p:cNvSpPr>
            <a:spLocks noGrp="1"/>
          </p:cNvSpPr>
          <p:nvPr>
            <p:ph type="title"/>
          </p:nvPr>
        </p:nvSpPr>
        <p:spPr>
          <a:xfrm>
            <a:off x="558661" y="557837"/>
            <a:ext cx="11306175" cy="502920"/>
          </a:xfrm>
        </p:spPr>
        <p:txBody>
          <a:bodyPr>
            <a:normAutofit fontScale="90000"/>
          </a:bodyPr>
          <a:lstStyle/>
          <a:p>
            <a:r>
              <a:rPr lang="en-US" noProof="0" dirty="0"/>
              <a:t>Estimate and implement margin and equity at risk for </a:t>
            </a:r>
            <a:r>
              <a:rPr lang="en-US" noProof="0" dirty="0" err="1"/>
              <a:t>LuxCo</a:t>
            </a:r>
            <a:r>
              <a:rPr lang="en-US" noProof="0" dirty="0"/>
              <a:t>/Master </a:t>
            </a:r>
            <a:r>
              <a:rPr lang="en-US" noProof="0" dirty="0" err="1"/>
              <a:t>LuxCo</a:t>
            </a:r>
            <a:endParaRPr lang="en-US" noProof="0" dirty="0"/>
          </a:p>
        </p:txBody>
      </p:sp>
      <p:sp>
        <p:nvSpPr>
          <p:cNvPr id="3" name="Slide Number Placeholder 2">
            <a:extLst>
              <a:ext uri="{FF2B5EF4-FFF2-40B4-BE49-F238E27FC236}">
                <a16:creationId xmlns:a16="http://schemas.microsoft.com/office/drawing/2014/main" id="{2F0023EF-B443-E54D-3158-1E4C45EB2CD2}"/>
              </a:ext>
            </a:extLst>
          </p:cNvPr>
          <p:cNvSpPr>
            <a:spLocks noGrp="1"/>
          </p:cNvSpPr>
          <p:nvPr>
            <p:ph type="sldNum" sz="quarter" idx="4294967295"/>
          </p:nvPr>
        </p:nvSpPr>
        <p:spPr>
          <a:xfrm>
            <a:off x="11893550" y="6500813"/>
            <a:ext cx="298450" cy="1619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AC032-1535-134B-A583-D5E1DDD0D167}" type="slidenum">
              <a:rPr kumimoji="0" lang="en-US" sz="105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 name="Rounded Rectangle 3">
            <a:extLst>
              <a:ext uri="{FF2B5EF4-FFF2-40B4-BE49-F238E27FC236}">
                <a16:creationId xmlns:a16="http://schemas.microsoft.com/office/drawing/2014/main" id="{3ED531ED-9C12-7111-45A9-89B606B36F1A}"/>
              </a:ext>
            </a:extLst>
          </p:cNvPr>
          <p:cNvSpPr/>
          <p:nvPr/>
        </p:nvSpPr>
        <p:spPr bwMode="ltGray">
          <a:xfrm>
            <a:off x="3213101" y="1681647"/>
            <a:ext cx="5524500" cy="1877709"/>
          </a:xfrm>
          <a:prstGeom prst="roundRect">
            <a:avLst>
              <a:gd name="adj" fmla="val 12116"/>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latin typeface="Georgia" pitchFamily="18" charset="0"/>
            </a:endParaRPr>
          </a:p>
        </p:txBody>
      </p:sp>
      <p:sp>
        <p:nvSpPr>
          <p:cNvPr id="17" name="Rectangle 16">
            <a:extLst>
              <a:ext uri="{FF2B5EF4-FFF2-40B4-BE49-F238E27FC236}">
                <a16:creationId xmlns:a16="http://schemas.microsoft.com/office/drawing/2014/main" id="{CD8C91C1-739A-E90F-4C01-4AFED0A3B899}"/>
              </a:ext>
            </a:extLst>
          </p:cNvPr>
          <p:cNvSpPr/>
          <p:nvPr/>
        </p:nvSpPr>
        <p:spPr bwMode="ltGray">
          <a:xfrm>
            <a:off x="5345769" y="3499693"/>
            <a:ext cx="2838155" cy="21827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latin typeface="Georgia" pitchFamily="18" charset="0"/>
            </a:endParaRPr>
          </a:p>
        </p:txBody>
      </p:sp>
      <p:sp>
        <p:nvSpPr>
          <p:cNvPr id="18" name="Right Arrow 5">
            <a:extLst>
              <a:ext uri="{FF2B5EF4-FFF2-40B4-BE49-F238E27FC236}">
                <a16:creationId xmlns:a16="http://schemas.microsoft.com/office/drawing/2014/main" id="{D7449592-C273-E7CC-8D04-F1EF8A4D83A2}"/>
              </a:ext>
            </a:extLst>
          </p:cNvPr>
          <p:cNvSpPr/>
          <p:nvPr/>
        </p:nvSpPr>
        <p:spPr bwMode="ltGray">
          <a:xfrm rot="16200000">
            <a:off x="1576623" y="1826712"/>
            <a:ext cx="3284855" cy="4507695"/>
          </a:xfrm>
          <a:prstGeom prst="rightArrow">
            <a:avLst>
              <a:gd name="adj1" fmla="val 100000"/>
              <a:gd name="adj2" fmla="val 20362"/>
            </a:avLst>
          </a:prstGeom>
          <a:solidFill>
            <a:schemeClr val="accent5">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latin typeface="Georgia" pitchFamily="18" charset="0"/>
            </a:endParaRPr>
          </a:p>
        </p:txBody>
      </p:sp>
      <p:sp>
        <p:nvSpPr>
          <p:cNvPr id="19" name="Right Arrow 25">
            <a:extLst>
              <a:ext uri="{FF2B5EF4-FFF2-40B4-BE49-F238E27FC236}">
                <a16:creationId xmlns:a16="http://schemas.microsoft.com/office/drawing/2014/main" id="{A24125CF-1620-5765-DE54-599C610F55C7}"/>
              </a:ext>
            </a:extLst>
          </p:cNvPr>
          <p:cNvSpPr/>
          <p:nvPr/>
        </p:nvSpPr>
        <p:spPr bwMode="ltGray">
          <a:xfrm rot="16200000">
            <a:off x="7192688" y="2213925"/>
            <a:ext cx="3092875" cy="4507699"/>
          </a:xfrm>
          <a:prstGeom prst="rightArrow">
            <a:avLst>
              <a:gd name="adj1" fmla="val 100000"/>
              <a:gd name="adj2" fmla="val 20362"/>
            </a:avLst>
          </a:prstGeom>
          <a:solidFill>
            <a:schemeClr val="accent4">
              <a:lumMod val="20000"/>
              <a:lumOff val="8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solidFill>
              <a:latin typeface="Georgia" pitchFamily="18" charset="0"/>
            </a:endParaRPr>
          </a:p>
        </p:txBody>
      </p:sp>
      <p:sp>
        <p:nvSpPr>
          <p:cNvPr id="20" name="Rectangle 19">
            <a:extLst>
              <a:ext uri="{FF2B5EF4-FFF2-40B4-BE49-F238E27FC236}">
                <a16:creationId xmlns:a16="http://schemas.microsoft.com/office/drawing/2014/main" id="{0592A9C9-8F10-7145-B6FD-A201FDD5228F}"/>
              </a:ext>
            </a:extLst>
          </p:cNvPr>
          <p:cNvSpPr>
            <a:spLocks noChangeArrowheads="1"/>
          </p:cNvSpPr>
          <p:nvPr/>
        </p:nvSpPr>
        <p:spPr bwMode="auto">
          <a:xfrm>
            <a:off x="1213389" y="3239918"/>
            <a:ext cx="4132380" cy="2345668"/>
          </a:xfrm>
          <a:prstGeom prst="rect">
            <a:avLst/>
          </a:prstGeom>
          <a:solidFill>
            <a:schemeClr val="accent1"/>
          </a:solidFill>
          <a:ln w="12700">
            <a:noFill/>
            <a:miter lim="800000"/>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a:spcAft>
                <a:spcPts val="600"/>
              </a:spcAft>
              <a:buSzPct val="100000"/>
            </a:pPr>
            <a:endParaRPr lang="en-GB" sz="1400" b="1" dirty="0">
              <a:solidFill>
                <a:schemeClr val="tx2"/>
              </a:solidFill>
              <a:latin typeface="+mj-lt"/>
            </a:endParaRPr>
          </a:p>
          <a:p>
            <a:pPr>
              <a:lnSpc>
                <a:spcPct val="100000"/>
              </a:lnSpc>
              <a:buSzPct val="100000"/>
            </a:pPr>
            <a:r>
              <a:rPr lang="en-GB" sz="1200" b="1" dirty="0">
                <a:solidFill>
                  <a:schemeClr val="tx2"/>
                </a:solidFill>
                <a:latin typeface="+mn-lt"/>
              </a:rPr>
              <a:t>Functions &amp; Risks:</a:t>
            </a:r>
          </a:p>
          <a:p>
            <a:pPr>
              <a:lnSpc>
                <a:spcPct val="100000"/>
              </a:lnSpc>
              <a:buSzPct val="100000"/>
            </a:pPr>
            <a:endParaRPr lang="en-GB" sz="1200" dirty="0">
              <a:solidFill>
                <a:schemeClr val="tx2"/>
              </a:solidFill>
              <a:latin typeface="+mj-lt"/>
            </a:endParaRPr>
          </a:p>
          <a:p>
            <a:pPr marL="180000" indent="-180000">
              <a:buSzPct val="100000"/>
              <a:buFont typeface="Arial" panose="020B0604020202020204" pitchFamily="34" charset="0"/>
              <a:buChar char="•"/>
            </a:pPr>
            <a:r>
              <a:rPr lang="en-GB" sz="1200" dirty="0">
                <a:solidFill>
                  <a:schemeClr val="tx2"/>
                </a:solidFill>
                <a:latin typeface="+mj-lt"/>
              </a:rPr>
              <a:t>Manages and monitors credit risk associated to the financing activities.</a:t>
            </a:r>
          </a:p>
          <a:p>
            <a:pPr>
              <a:buSzPct val="100000"/>
            </a:pPr>
            <a:endParaRPr lang="en-GB" sz="1200" dirty="0">
              <a:solidFill>
                <a:schemeClr val="tx2"/>
              </a:solidFill>
              <a:latin typeface="+mj-lt"/>
            </a:endParaRPr>
          </a:p>
          <a:p>
            <a:pPr>
              <a:lnSpc>
                <a:spcPct val="100000"/>
              </a:lnSpc>
              <a:buSzPct val="100000"/>
            </a:pPr>
            <a:r>
              <a:rPr lang="en-GB" sz="1200" b="1" dirty="0">
                <a:solidFill>
                  <a:schemeClr val="tx2"/>
                </a:solidFill>
                <a:latin typeface="+mn-lt"/>
              </a:rPr>
              <a:t>Remuneration:</a:t>
            </a:r>
          </a:p>
          <a:p>
            <a:pPr>
              <a:lnSpc>
                <a:spcPct val="100000"/>
              </a:lnSpc>
              <a:buSzPct val="100000"/>
            </a:pPr>
            <a:endParaRPr lang="en-GB" sz="1200" dirty="0">
              <a:solidFill>
                <a:schemeClr val="tx2"/>
              </a:solidFill>
              <a:latin typeface="+mj-lt"/>
            </a:endParaRPr>
          </a:p>
          <a:p>
            <a:pPr marL="180000" indent="-180000">
              <a:buSzPct val="100000"/>
              <a:buFont typeface="Arial" panose="020B0604020202020204" pitchFamily="34" charset="0"/>
              <a:buChar char="•"/>
            </a:pPr>
            <a:r>
              <a:rPr lang="en-GB" sz="1200" dirty="0">
                <a:solidFill>
                  <a:schemeClr val="tx2"/>
                </a:solidFill>
                <a:latin typeface="+mj-lt"/>
              </a:rPr>
              <a:t>Minimum net margin;</a:t>
            </a:r>
          </a:p>
          <a:p>
            <a:pPr marL="180000" indent="-180000">
              <a:buSzPct val="100000"/>
              <a:buFont typeface="Arial" panose="020B0604020202020204" pitchFamily="34" charset="0"/>
              <a:buChar char="•"/>
            </a:pPr>
            <a:r>
              <a:rPr lang="en-GB" sz="1200" dirty="0">
                <a:solidFill>
                  <a:schemeClr val="tx2"/>
                </a:solidFill>
                <a:latin typeface="+mj-lt"/>
              </a:rPr>
              <a:t>Minimum equity at risk.</a:t>
            </a:r>
            <a:endParaRPr lang="en-US" sz="1200" dirty="0">
              <a:solidFill>
                <a:schemeClr val="tx2"/>
              </a:solidFill>
              <a:latin typeface="+mj-lt"/>
            </a:endParaRPr>
          </a:p>
        </p:txBody>
      </p:sp>
      <p:sp>
        <p:nvSpPr>
          <p:cNvPr id="21" name="Rectangle 20">
            <a:extLst>
              <a:ext uri="{FF2B5EF4-FFF2-40B4-BE49-F238E27FC236}">
                <a16:creationId xmlns:a16="http://schemas.microsoft.com/office/drawing/2014/main" id="{D41B4261-5E03-5E34-5AA4-54D61788C10F}"/>
              </a:ext>
            </a:extLst>
          </p:cNvPr>
          <p:cNvSpPr>
            <a:spLocks noChangeArrowheads="1"/>
          </p:cNvSpPr>
          <p:nvPr/>
        </p:nvSpPr>
        <p:spPr bwMode="auto">
          <a:xfrm>
            <a:off x="6617317" y="3684230"/>
            <a:ext cx="4228484" cy="2183283"/>
          </a:xfrm>
          <a:prstGeom prst="rect">
            <a:avLst/>
          </a:prstGeom>
          <a:solidFill>
            <a:schemeClr val="accent5"/>
          </a:solidFill>
          <a:ln w="12700">
            <a:noFill/>
            <a:miter lim="800000"/>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a:spcAft>
                <a:spcPts val="600"/>
              </a:spcAft>
              <a:buSzPct val="100000"/>
            </a:pPr>
            <a:endParaRPr lang="en-GB" sz="1400" b="1" dirty="0">
              <a:solidFill>
                <a:schemeClr val="tx2"/>
              </a:solidFill>
              <a:latin typeface="+mj-lt"/>
            </a:endParaRPr>
          </a:p>
          <a:p>
            <a:pPr>
              <a:lnSpc>
                <a:spcPct val="100000"/>
              </a:lnSpc>
              <a:buSzPct val="100000"/>
            </a:pPr>
            <a:r>
              <a:rPr lang="en-GB" sz="1200" b="1" dirty="0">
                <a:solidFill>
                  <a:schemeClr val="tx2"/>
                </a:solidFill>
                <a:latin typeface="+mn-lt"/>
              </a:rPr>
              <a:t>Functions &amp; Risks:</a:t>
            </a:r>
          </a:p>
          <a:p>
            <a:pPr>
              <a:lnSpc>
                <a:spcPct val="100000"/>
              </a:lnSpc>
              <a:buSzPct val="100000"/>
            </a:pPr>
            <a:endParaRPr lang="en-GB" sz="1200" dirty="0">
              <a:solidFill>
                <a:schemeClr val="tx2"/>
              </a:solidFill>
              <a:latin typeface="+mj-lt"/>
            </a:endParaRPr>
          </a:p>
          <a:p>
            <a:pPr marL="180000" indent="-180000">
              <a:buSzPct val="100000"/>
              <a:buFont typeface="Arial" panose="020B0604020202020204" pitchFamily="34" charset="0"/>
              <a:buChar char="•"/>
            </a:pPr>
            <a:r>
              <a:rPr lang="en-GB" sz="1200" dirty="0">
                <a:solidFill>
                  <a:schemeClr val="tx2"/>
                </a:solidFill>
                <a:latin typeface="+mj-lt"/>
              </a:rPr>
              <a:t>Limited support functions;</a:t>
            </a:r>
          </a:p>
          <a:p>
            <a:pPr marL="180000" indent="-180000">
              <a:buSzPct val="100000"/>
              <a:buFont typeface="Arial" panose="020B0604020202020204" pitchFamily="34" charset="0"/>
              <a:buChar char="•"/>
            </a:pPr>
            <a:r>
              <a:rPr lang="en-GB" sz="1200" dirty="0">
                <a:solidFill>
                  <a:schemeClr val="tx2"/>
                </a:solidFill>
                <a:latin typeface="+mj-lt"/>
              </a:rPr>
              <a:t>Limited risk.</a:t>
            </a:r>
          </a:p>
          <a:p>
            <a:pPr>
              <a:buSzPct val="100000"/>
            </a:pPr>
            <a:endParaRPr lang="en-GB" sz="1200" dirty="0">
              <a:solidFill>
                <a:schemeClr val="tx2"/>
              </a:solidFill>
              <a:latin typeface="+mj-lt"/>
            </a:endParaRPr>
          </a:p>
          <a:p>
            <a:pPr>
              <a:lnSpc>
                <a:spcPct val="100000"/>
              </a:lnSpc>
              <a:buSzPct val="100000"/>
            </a:pPr>
            <a:r>
              <a:rPr lang="en-GB" sz="1200" b="1" dirty="0">
                <a:solidFill>
                  <a:schemeClr val="tx2"/>
                </a:solidFill>
                <a:latin typeface="+mn-lt"/>
              </a:rPr>
              <a:t>Remuneration:</a:t>
            </a:r>
          </a:p>
          <a:p>
            <a:pPr>
              <a:lnSpc>
                <a:spcPct val="100000"/>
              </a:lnSpc>
              <a:buSzPct val="100000"/>
            </a:pPr>
            <a:endParaRPr lang="en-GB" sz="1200" dirty="0">
              <a:solidFill>
                <a:schemeClr val="tx2"/>
              </a:solidFill>
              <a:latin typeface="+mj-lt"/>
            </a:endParaRPr>
          </a:p>
          <a:p>
            <a:pPr marL="180000" indent="-180000">
              <a:buSzPct val="100000"/>
              <a:buFont typeface="Arial" panose="020B0604020202020204" pitchFamily="34" charset="0"/>
              <a:buChar char="•"/>
            </a:pPr>
            <a:r>
              <a:rPr lang="en-GB" sz="1200" dirty="0">
                <a:solidFill>
                  <a:schemeClr val="tx2"/>
                </a:solidFill>
                <a:latin typeface="+mj-lt"/>
              </a:rPr>
              <a:t>At cost type of remuneration;</a:t>
            </a:r>
          </a:p>
          <a:p>
            <a:pPr marL="180000" indent="-180000">
              <a:buSzPct val="100000"/>
              <a:buFont typeface="Arial" panose="020B0604020202020204" pitchFamily="34" charset="0"/>
              <a:buChar char="•"/>
            </a:pPr>
            <a:r>
              <a:rPr lang="en-GB" sz="1200" dirty="0">
                <a:solidFill>
                  <a:schemeClr val="tx2"/>
                </a:solidFill>
                <a:latin typeface="+mj-lt"/>
              </a:rPr>
              <a:t>No minimum equity required.</a:t>
            </a:r>
          </a:p>
        </p:txBody>
      </p:sp>
      <p:sp>
        <p:nvSpPr>
          <p:cNvPr id="22" name="TextBox 21">
            <a:extLst>
              <a:ext uri="{FF2B5EF4-FFF2-40B4-BE49-F238E27FC236}">
                <a16:creationId xmlns:a16="http://schemas.microsoft.com/office/drawing/2014/main" id="{3560A462-EA7C-55BC-FC37-DC9F979D32C8}"/>
              </a:ext>
            </a:extLst>
          </p:cNvPr>
          <p:cNvSpPr txBox="1"/>
          <p:nvPr/>
        </p:nvSpPr>
        <p:spPr>
          <a:xfrm>
            <a:off x="2041329" y="2830395"/>
            <a:ext cx="2476500" cy="307777"/>
          </a:xfrm>
          <a:prstGeom prst="rect">
            <a:avLst/>
          </a:prstGeom>
          <a:noFill/>
        </p:spPr>
        <p:txBody>
          <a:bodyPr wrap="square" lIns="0" tIns="0" rIns="0" bIns="0" rtlCol="0">
            <a:spAutoFit/>
          </a:bodyPr>
          <a:lstStyle/>
          <a:p>
            <a:pPr>
              <a:spcAft>
                <a:spcPts val="600"/>
              </a:spcAft>
              <a:buSzPct val="100000"/>
            </a:pPr>
            <a:r>
              <a:rPr lang="en-GB" sz="2000" b="1" dirty="0">
                <a:solidFill>
                  <a:schemeClr val="tx1"/>
                </a:solidFill>
              </a:rPr>
              <a:t>Risk Bearing Entity</a:t>
            </a:r>
          </a:p>
        </p:txBody>
      </p:sp>
      <p:sp>
        <p:nvSpPr>
          <p:cNvPr id="37" name="TextBox 36">
            <a:extLst>
              <a:ext uri="{FF2B5EF4-FFF2-40B4-BE49-F238E27FC236}">
                <a16:creationId xmlns:a16="http://schemas.microsoft.com/office/drawing/2014/main" id="{0FE24ECB-9025-8C00-8912-7A289D446802}"/>
              </a:ext>
            </a:extLst>
          </p:cNvPr>
          <p:cNvSpPr txBox="1"/>
          <p:nvPr/>
        </p:nvSpPr>
        <p:spPr>
          <a:xfrm>
            <a:off x="8024244" y="3277502"/>
            <a:ext cx="1674580" cy="307777"/>
          </a:xfrm>
          <a:prstGeom prst="rect">
            <a:avLst/>
          </a:prstGeom>
          <a:noFill/>
        </p:spPr>
        <p:txBody>
          <a:bodyPr wrap="square" lIns="0" tIns="0" rIns="0" bIns="0" rtlCol="0">
            <a:spAutoFit/>
          </a:bodyPr>
          <a:lstStyle/>
          <a:p>
            <a:pPr>
              <a:spcAft>
                <a:spcPts val="600"/>
              </a:spcAft>
              <a:buSzPct val="100000"/>
            </a:pPr>
            <a:r>
              <a:rPr lang="en-GB" sz="2000" b="1" dirty="0">
                <a:solidFill>
                  <a:schemeClr val="tx1"/>
                </a:solidFill>
              </a:rPr>
              <a:t>Agent entity</a:t>
            </a:r>
          </a:p>
        </p:txBody>
      </p:sp>
    </p:spTree>
    <p:extLst>
      <p:ext uri="{BB962C8B-B14F-4D97-AF65-F5344CB8AC3E}">
        <p14:creationId xmlns:p14="http://schemas.microsoft.com/office/powerpoint/2010/main" val="62530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09"/>
        <p:cNvGrpSpPr/>
        <p:nvPr/>
      </p:nvGrpSpPr>
      <p:grpSpPr>
        <a:xfrm>
          <a:off x="0" y="0"/>
          <a:ext cx="0" cy="0"/>
          <a:chOff x="0" y="0"/>
          <a:chExt cx="0" cy="0"/>
        </a:xfrm>
      </p:grpSpPr>
      <p:sp>
        <p:nvSpPr>
          <p:cNvPr id="4" name="Rectangle 3">
            <a:extLst>
              <a:ext uri="{FF2B5EF4-FFF2-40B4-BE49-F238E27FC236}">
                <a16:creationId xmlns:a16="http://schemas.microsoft.com/office/drawing/2014/main" id="{06ECD009-ED63-E508-765D-E0FF0D45E981}"/>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a:buSzPct val="100000"/>
            </a:pPr>
            <a:r>
              <a:rPr lang="en-US" sz="4800" b="0" i="0" u="none" strike="noStrike" cap="none">
                <a:solidFill>
                  <a:schemeClr val="tx1"/>
                </a:solidFill>
                <a:latin typeface="Georgia"/>
                <a:ea typeface="Georgia"/>
                <a:cs typeface="Georgia"/>
                <a:sym typeface="Georgia"/>
              </a:rPr>
              <a:t>Luxembourg </a:t>
            </a:r>
            <a:r>
              <a:rPr lang="en-US" sz="4800">
                <a:solidFill>
                  <a:schemeClr val="tx1"/>
                </a:solidFill>
                <a:latin typeface="Georgia"/>
                <a:ea typeface="Georgia"/>
                <a:cs typeface="Georgia"/>
                <a:sym typeface="Georgia"/>
              </a:rPr>
              <a:t>Specifics -</a:t>
            </a:r>
            <a:br>
              <a:rPr lang="en-US" sz="4800" b="0" i="0" u="none" strike="noStrike" cap="none">
                <a:latin typeface="Georgia"/>
                <a:ea typeface="Georgia"/>
                <a:cs typeface="Georgia"/>
              </a:rPr>
            </a:br>
            <a:r>
              <a:rPr lang="en-US" sz="4800">
                <a:solidFill>
                  <a:schemeClr val="tx1"/>
                </a:solidFill>
                <a:latin typeface="Georgia"/>
                <a:ea typeface="Georgia"/>
                <a:cs typeface="Georgia"/>
                <a:sym typeface="Georgia"/>
              </a:rPr>
              <a:t>Financial Intermediation</a:t>
            </a:r>
            <a:endParaRPr lang="en-US" sz="4800">
              <a:solidFill>
                <a:schemeClr val="tx1"/>
              </a:solidFill>
            </a:endParaRPr>
          </a:p>
        </p:txBody>
      </p:sp>
      <p:pic>
        <p:nvPicPr>
          <p:cNvPr id="2" name="Graphic 1">
            <a:extLst>
              <a:ext uri="{FF2B5EF4-FFF2-40B4-BE49-F238E27FC236}">
                <a16:creationId xmlns:a16="http://schemas.microsoft.com/office/drawing/2014/main" id="{B2353338-A4E3-CB2A-D341-207976D5D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A5F24E6C-ACDF-C3DE-D7E8-8E5F9D56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3F8E3449-9D98-9500-6CBA-1A3F84AFE67B}"/>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a:solidFill>
                  <a:srgbClr val="000000"/>
                </a:solidFill>
                <a:latin typeface="Arial"/>
              </a:rPr>
              <a:t>3</a:t>
            </a:r>
            <a:endParaRPr kumimoji="0" lang="en-GB" sz="22666"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8683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663" y="557838"/>
            <a:ext cx="11306175" cy="502920"/>
          </a:xfrm>
        </p:spPr>
        <p:txBody>
          <a:bodyPr>
            <a:normAutofit fontScale="90000"/>
          </a:bodyPr>
          <a:lstStyle/>
          <a:p>
            <a:r>
              <a:rPr lang="en-US" sz="3600" dirty="0"/>
              <a:t>Luxembourg Specifics</a:t>
            </a:r>
            <a:br>
              <a:rPr lang="en-US" sz="2400" b="1" i="1" dirty="0"/>
            </a:br>
            <a:r>
              <a:rPr lang="en-US" sz="2700" dirty="0">
                <a:solidFill>
                  <a:schemeClr val="accent1"/>
                </a:solidFill>
                <a:latin typeface="+mn-lt"/>
                <a:ea typeface="+mn-ea"/>
                <a:cs typeface="+mn-cs"/>
              </a:rPr>
              <a:t>Financial intermediation - B2B (1/3)</a:t>
            </a:r>
            <a:endParaRPr lang="en-US" sz="2400" dirty="0">
              <a:solidFill>
                <a:schemeClr val="accent1"/>
              </a:solidFill>
              <a:latin typeface="+mn-lt"/>
              <a:ea typeface="+mn-ea"/>
              <a:cs typeface="+mn-cs"/>
            </a:endParaRPr>
          </a:p>
        </p:txBody>
      </p:sp>
      <p:graphicFrame>
        <p:nvGraphicFramePr>
          <p:cNvPr id="3" name="Table 3">
            <a:extLst>
              <a:ext uri="{FF2B5EF4-FFF2-40B4-BE49-F238E27FC236}">
                <a16:creationId xmlns:a16="http://schemas.microsoft.com/office/drawing/2014/main" id="{7A96EEE9-FAFB-65ED-023F-167C8059F0CD}"/>
              </a:ext>
            </a:extLst>
          </p:cNvPr>
          <p:cNvGraphicFramePr>
            <a:graphicFrameLocks noGrp="1"/>
          </p:cNvGraphicFramePr>
          <p:nvPr/>
        </p:nvGraphicFramePr>
        <p:xfrm>
          <a:off x="599770" y="1729642"/>
          <a:ext cx="8130252" cy="1005840"/>
        </p:xfrm>
        <a:graphic>
          <a:graphicData uri="http://schemas.openxmlformats.org/drawingml/2006/table">
            <a:tbl>
              <a:tblPr firstRow="1" bandRow="1">
                <a:tableStyleId>{5940675A-B579-460E-94D1-54222C63F5DA}</a:tableStyleId>
              </a:tblPr>
              <a:tblGrid>
                <a:gridCol w="2018755">
                  <a:extLst>
                    <a:ext uri="{9D8B030D-6E8A-4147-A177-3AD203B41FA5}">
                      <a16:colId xmlns:a16="http://schemas.microsoft.com/office/drawing/2014/main" val="987076683"/>
                    </a:ext>
                  </a:extLst>
                </a:gridCol>
                <a:gridCol w="790442">
                  <a:extLst>
                    <a:ext uri="{9D8B030D-6E8A-4147-A177-3AD203B41FA5}">
                      <a16:colId xmlns:a16="http://schemas.microsoft.com/office/drawing/2014/main" val="543256540"/>
                    </a:ext>
                  </a:extLst>
                </a:gridCol>
                <a:gridCol w="2544824">
                  <a:extLst>
                    <a:ext uri="{9D8B030D-6E8A-4147-A177-3AD203B41FA5}">
                      <a16:colId xmlns:a16="http://schemas.microsoft.com/office/drawing/2014/main" val="867529685"/>
                    </a:ext>
                  </a:extLst>
                </a:gridCol>
                <a:gridCol w="2776231">
                  <a:extLst>
                    <a:ext uri="{9D8B030D-6E8A-4147-A177-3AD203B41FA5}">
                      <a16:colId xmlns:a16="http://schemas.microsoft.com/office/drawing/2014/main" val="1907021162"/>
                    </a:ext>
                  </a:extLst>
                </a:gridCol>
              </a:tblGrid>
              <a:tr h="159183">
                <a:tc>
                  <a:txBody>
                    <a:bodyPr/>
                    <a:lstStyle/>
                    <a:p>
                      <a:pPr algn="l"/>
                      <a:r>
                        <a:rPr lang="en-US" sz="1200" b="1">
                          <a:solidFill>
                            <a:schemeClr val="bg1"/>
                          </a:solidFill>
                        </a:rPr>
                        <a:t>IC transaction</a:t>
                      </a:r>
                      <a:endParaRPr lang="en-GB" sz="1200" b="1">
                        <a:solidFill>
                          <a:schemeClr val="bg1"/>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04A02"/>
                    </a:solidFill>
                  </a:tcPr>
                </a:tc>
                <a:tc>
                  <a:txBody>
                    <a:bodyPr/>
                    <a:lstStyle/>
                    <a:p>
                      <a:pPr algn="l"/>
                      <a:r>
                        <a:rPr lang="en-US" sz="1200" b="1">
                          <a:solidFill>
                            <a:schemeClr val="bg1"/>
                          </a:solidFill>
                        </a:rPr>
                        <a:t>Ref</a:t>
                      </a:r>
                      <a:endParaRPr lang="en-GB" sz="1200" b="1">
                        <a:solidFill>
                          <a:schemeClr val="bg1"/>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04A02"/>
                    </a:solidFill>
                  </a:tcPr>
                </a:tc>
                <a:tc>
                  <a:txBody>
                    <a:bodyPr/>
                    <a:lstStyle/>
                    <a:p>
                      <a:pPr algn="l"/>
                      <a:r>
                        <a:rPr lang="en-US" sz="1200" b="1">
                          <a:solidFill>
                            <a:schemeClr val="bg1"/>
                          </a:solidFill>
                        </a:rPr>
                        <a:t>Purpose of the TP analysis</a:t>
                      </a:r>
                      <a:endParaRPr lang="en-GB" sz="1200" b="1">
                        <a:solidFill>
                          <a:schemeClr val="bg1"/>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04A02"/>
                    </a:solidFill>
                  </a:tcPr>
                </a:tc>
                <a:tc>
                  <a:txBody>
                    <a:bodyPr/>
                    <a:lstStyle/>
                    <a:p>
                      <a:pPr algn="l"/>
                      <a:r>
                        <a:rPr lang="en-US" sz="1200" b="1">
                          <a:solidFill>
                            <a:schemeClr val="bg1"/>
                          </a:solidFill>
                        </a:rPr>
                        <a:t>Type of the TP analysis </a:t>
                      </a:r>
                      <a:endParaRPr lang="en-GB" sz="1200" b="1">
                        <a:solidFill>
                          <a:schemeClr val="bg1"/>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04A02"/>
                    </a:solidFill>
                  </a:tcPr>
                </a:tc>
                <a:extLst>
                  <a:ext uri="{0D108BD9-81ED-4DB2-BD59-A6C34878D82A}">
                    <a16:rowId xmlns:a16="http://schemas.microsoft.com/office/drawing/2014/main" val="3546082674"/>
                  </a:ext>
                </a:extLst>
              </a:tr>
              <a:tr h="159183">
                <a:tc rowSpan="3">
                  <a:txBody>
                    <a:bodyPr/>
                    <a:lstStyle/>
                    <a:p>
                      <a:r>
                        <a:rPr lang="en-US" sz="1200" b="1"/>
                        <a:t>Financial intermediation (B2B</a:t>
                      </a:r>
                      <a:r>
                        <a:rPr lang="fr-CH" sz="1200" b="1"/>
                        <a:t>)</a:t>
                      </a:r>
                      <a:endParaRPr lang="en-US" sz="1200" b="1"/>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tc rowSpan="2">
                  <a:txBody>
                    <a:bodyPr/>
                    <a:lstStyle/>
                    <a:p>
                      <a:r>
                        <a:rPr lang="en-US" sz="1200" b="0"/>
                        <a:t>Master LuxCo</a:t>
                      </a:r>
                      <a:endParaRPr lang="en-GB" sz="1200" b="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tc rowSpan="3">
                  <a:txBody>
                    <a:bodyPr/>
                    <a:lstStyle/>
                    <a:p>
                      <a:r>
                        <a:rPr lang="en-US" sz="1200" b="0" kern="1200"/>
                        <a:t>To determine the arm’s length remuneration for B2B activities</a:t>
                      </a:r>
                      <a:endParaRPr lang="en-GB" sz="1200" b="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tc>
                  <a:txBody>
                    <a:bodyPr/>
                    <a:lstStyle/>
                    <a:p>
                      <a:r>
                        <a:rPr lang="en-US" sz="1200" b="1" kern="1200">
                          <a:solidFill>
                            <a:srgbClr val="000000">
                              <a:hueOff val="0"/>
                              <a:satOff val="0"/>
                              <a:lumOff val="0"/>
                              <a:alphaOff val="0"/>
                            </a:srgbClr>
                          </a:solidFill>
                          <a:latin typeface="+mn-lt"/>
                          <a:ea typeface="+mn-ea"/>
                          <a:cs typeface="+mn-cs"/>
                        </a:rPr>
                        <a:t>TP margin</a:t>
                      </a:r>
                      <a:r>
                        <a:rPr lang="en-US" sz="1200" kern="1200">
                          <a:solidFill>
                            <a:srgbClr val="000000">
                              <a:hueOff val="0"/>
                              <a:satOff val="0"/>
                              <a:lumOff val="0"/>
                              <a:alphaOff val="0"/>
                            </a:srgbClr>
                          </a:solidFill>
                          <a:latin typeface="+mn-lt"/>
                          <a:ea typeface="+mn-ea"/>
                          <a:cs typeface="+mn-cs"/>
                        </a:rPr>
                        <a:t> </a:t>
                      </a:r>
                      <a:endParaRPr lang="en-GB" sz="1200" b="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extLst>
                  <a:ext uri="{0D108BD9-81ED-4DB2-BD59-A6C34878D82A}">
                    <a16:rowId xmlns:a16="http://schemas.microsoft.com/office/drawing/2014/main" val="3813527758"/>
                  </a:ext>
                </a:extLst>
              </a:tr>
              <a:tr h="111428">
                <a:tc vMerge="1">
                  <a:txBody>
                    <a:bodyPr/>
                    <a:lstStyle/>
                    <a:p>
                      <a:endParaRPr lang="en-GB" sz="1200"/>
                    </a:p>
                  </a:txBody>
                  <a:tcPr/>
                </a:tc>
                <a:tc vMerge="1">
                  <a:txBody>
                    <a:bodyPr/>
                    <a:lstStyle/>
                    <a:p>
                      <a:endParaRPr lang="en-GB"/>
                    </a:p>
                  </a:txBody>
                  <a:tcPr/>
                </a:tc>
                <a:tc vMerge="1">
                  <a:txBody>
                    <a:bodyPr/>
                    <a:lstStyle/>
                    <a:p>
                      <a:endParaRPr lang="en-GB"/>
                    </a:p>
                  </a:txBody>
                  <a:tcPr/>
                </a:tc>
                <a:tc rowSpan="2">
                  <a:txBody>
                    <a:bodyPr/>
                    <a:lstStyle/>
                    <a:p>
                      <a:r>
                        <a:rPr lang="en-US" sz="1200" b="1" kern="1200">
                          <a:solidFill>
                            <a:srgbClr val="000000">
                              <a:hueOff val="0"/>
                              <a:satOff val="0"/>
                              <a:lumOff val="0"/>
                              <a:alphaOff val="0"/>
                            </a:srgbClr>
                          </a:solidFill>
                          <a:latin typeface="+mn-lt"/>
                          <a:ea typeface="+mn-ea"/>
                          <a:cs typeface="+mn-cs"/>
                        </a:rPr>
                        <a:t>Remuneration at cost/cost plus</a:t>
                      </a:r>
                      <a:endParaRPr lang="en-GB" sz="120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extLst>
                  <a:ext uri="{0D108BD9-81ED-4DB2-BD59-A6C34878D82A}">
                    <a16:rowId xmlns:a16="http://schemas.microsoft.com/office/drawing/2014/main" val="3537441716"/>
                  </a:ext>
                </a:extLst>
              </a:tr>
              <a:tr h="191019">
                <a:tc vMerge="1">
                  <a:txBody>
                    <a:bodyPr/>
                    <a:lstStyle/>
                    <a:p>
                      <a:endParaRPr lang="en-GB"/>
                    </a:p>
                  </a:txBody>
                  <a:tcPr/>
                </a:tc>
                <a:tc>
                  <a:txBody>
                    <a:bodyPr/>
                    <a:lstStyle/>
                    <a:p>
                      <a:r>
                        <a:rPr lang="en-US" sz="1200" b="0"/>
                        <a:t>HoldCo</a:t>
                      </a:r>
                      <a:endParaRPr lang="en-GB" sz="1200" b="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tc vMerge="1">
                  <a:txBody>
                    <a:bodyPr/>
                    <a:lstStyle/>
                    <a:p>
                      <a:endParaRPr lang="en-GB" sz="1400" b="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EAE8"/>
                    </a:solidFill>
                  </a:tcPr>
                </a:tc>
                <a:tc vMerge="1">
                  <a:txBody>
                    <a:bodyPr/>
                    <a:lstStyle/>
                    <a:p>
                      <a:endParaRPr lang="en-GB"/>
                    </a:p>
                  </a:txBody>
                  <a:tcPr/>
                </a:tc>
                <a:extLst>
                  <a:ext uri="{0D108BD9-81ED-4DB2-BD59-A6C34878D82A}">
                    <a16:rowId xmlns:a16="http://schemas.microsoft.com/office/drawing/2014/main" val="3976900805"/>
                  </a:ext>
                </a:extLst>
              </a:tr>
            </a:tbl>
          </a:graphicData>
        </a:graphic>
      </p:graphicFrame>
      <p:grpSp>
        <p:nvGrpSpPr>
          <p:cNvPr id="29" name="Group 28">
            <a:extLst>
              <a:ext uri="{FF2B5EF4-FFF2-40B4-BE49-F238E27FC236}">
                <a16:creationId xmlns:a16="http://schemas.microsoft.com/office/drawing/2014/main" id="{75C99D34-32DE-353A-42A1-322456E35E3F}"/>
              </a:ext>
            </a:extLst>
          </p:cNvPr>
          <p:cNvGrpSpPr/>
          <p:nvPr/>
        </p:nvGrpSpPr>
        <p:grpSpPr>
          <a:xfrm>
            <a:off x="1078862" y="2928929"/>
            <a:ext cx="6952977" cy="3261018"/>
            <a:chOff x="965202" y="1477031"/>
            <a:chExt cx="10027772" cy="4878054"/>
          </a:xfrm>
        </p:grpSpPr>
        <p:sp>
          <p:nvSpPr>
            <p:cNvPr id="30" name="Rounded Rectangle 3">
              <a:extLst>
                <a:ext uri="{FF2B5EF4-FFF2-40B4-BE49-F238E27FC236}">
                  <a16:creationId xmlns:a16="http://schemas.microsoft.com/office/drawing/2014/main" id="{261C01C7-D5CE-685E-BD5C-7BBE304CD151}"/>
                </a:ext>
              </a:extLst>
            </p:cNvPr>
            <p:cNvSpPr/>
            <p:nvPr/>
          </p:nvSpPr>
          <p:spPr bwMode="ltGray">
            <a:xfrm>
              <a:off x="3213099" y="1477031"/>
              <a:ext cx="5524501" cy="1877711"/>
            </a:xfrm>
            <a:prstGeom prst="roundRect">
              <a:avLst>
                <a:gd name="adj" fmla="val 12116"/>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sp>
          <p:nvSpPr>
            <p:cNvPr id="31" name="Rectangle 30">
              <a:extLst>
                <a:ext uri="{FF2B5EF4-FFF2-40B4-BE49-F238E27FC236}">
                  <a16:creationId xmlns:a16="http://schemas.microsoft.com/office/drawing/2014/main" id="{A911D996-80E4-C488-CD97-1357758A58C9}"/>
                </a:ext>
              </a:extLst>
            </p:cNvPr>
            <p:cNvSpPr/>
            <p:nvPr/>
          </p:nvSpPr>
          <p:spPr bwMode="ltGray">
            <a:xfrm>
              <a:off x="5404526" y="3210726"/>
              <a:ext cx="2838154" cy="21827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sp>
          <p:nvSpPr>
            <p:cNvPr id="32" name="Right Arrow 5">
              <a:extLst>
                <a:ext uri="{FF2B5EF4-FFF2-40B4-BE49-F238E27FC236}">
                  <a16:creationId xmlns:a16="http://schemas.microsoft.com/office/drawing/2014/main" id="{DCFBDF15-4E18-A381-DE63-08E3793F38A2}"/>
                </a:ext>
              </a:extLst>
            </p:cNvPr>
            <p:cNvSpPr/>
            <p:nvPr/>
          </p:nvSpPr>
          <p:spPr bwMode="ltGray">
            <a:xfrm rot="16200000">
              <a:off x="1535456" y="1663264"/>
              <a:ext cx="3367188" cy="4507696"/>
            </a:xfrm>
            <a:prstGeom prst="rightArrow">
              <a:avLst>
                <a:gd name="adj1" fmla="val 100000"/>
                <a:gd name="adj2" fmla="val 20362"/>
              </a:avLst>
            </a:prstGeom>
            <a:solidFill>
              <a:schemeClr val="accent5">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sp>
          <p:nvSpPr>
            <p:cNvPr id="33" name="Right Arrow 25">
              <a:extLst>
                <a:ext uri="{FF2B5EF4-FFF2-40B4-BE49-F238E27FC236}">
                  <a16:creationId xmlns:a16="http://schemas.microsoft.com/office/drawing/2014/main" id="{F7D7D39A-8CB3-333D-A20A-13F35B71B853}"/>
                </a:ext>
              </a:extLst>
            </p:cNvPr>
            <p:cNvSpPr/>
            <p:nvPr/>
          </p:nvSpPr>
          <p:spPr bwMode="ltGray">
            <a:xfrm rot="16200000">
              <a:off x="7065281" y="2427391"/>
              <a:ext cx="3347688" cy="4507699"/>
            </a:xfrm>
            <a:prstGeom prst="rightArrow">
              <a:avLst>
                <a:gd name="adj1" fmla="val 100000"/>
                <a:gd name="adj2" fmla="val 20362"/>
              </a:avLst>
            </a:prstGeom>
            <a:solidFill>
              <a:schemeClr val="accent4">
                <a:lumMod val="20000"/>
                <a:lumOff val="8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Georgia" pitchFamily="18" charset="0"/>
                <a:ea typeface="+mn-ea"/>
                <a:cs typeface="+mn-cs"/>
              </a:endParaRPr>
            </a:p>
          </p:txBody>
        </p:sp>
        <p:sp>
          <p:nvSpPr>
            <p:cNvPr id="34" name="Rectangle 33">
              <a:extLst>
                <a:ext uri="{FF2B5EF4-FFF2-40B4-BE49-F238E27FC236}">
                  <a16:creationId xmlns:a16="http://schemas.microsoft.com/office/drawing/2014/main" id="{470D9784-9F79-3843-C2C6-C2B24BF3A038}"/>
                </a:ext>
              </a:extLst>
            </p:cNvPr>
            <p:cNvSpPr>
              <a:spLocks noChangeArrowheads="1"/>
            </p:cNvSpPr>
            <p:nvPr/>
          </p:nvSpPr>
          <p:spPr bwMode="auto">
            <a:xfrm>
              <a:off x="1213387" y="3035303"/>
              <a:ext cx="4132380" cy="2434120"/>
            </a:xfrm>
            <a:prstGeom prst="rect">
              <a:avLst/>
            </a:prstGeom>
            <a:solidFill>
              <a:schemeClr val="accent5"/>
            </a:solidFill>
            <a:ln w="12700">
              <a:noFill/>
              <a:miter lim="800000"/>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ts val="600"/>
                </a:spcAft>
                <a:buClrTx/>
                <a:buSzPct val="100000"/>
                <a:buFontTx/>
                <a:buNone/>
                <a:tabLst/>
                <a:defRPr/>
              </a:pPr>
              <a:r>
                <a:rPr kumimoji="0" lang="en-GB" sz="12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Master </a:t>
              </a:r>
              <a:r>
                <a:rPr kumimoji="0" lang="en-GB" sz="1200" b="1" i="0" u="none" strike="noStrike" kern="1200" cap="none" spc="0" normalizeH="0" baseline="0" noProof="0" dirty="0" err="1">
                  <a:ln>
                    <a:noFill/>
                  </a:ln>
                  <a:solidFill>
                    <a:srgbClr val="FFFFFF"/>
                  </a:solidFill>
                  <a:effectLst/>
                  <a:uLnTx/>
                  <a:uFillTx/>
                  <a:latin typeface="Arial" pitchFamily="34" charset="0"/>
                  <a:ea typeface="+mn-ea"/>
                  <a:cs typeface="Arial" pitchFamily="34" charset="0"/>
                </a:rPr>
                <a:t>LuxCo</a:t>
              </a:r>
              <a:endParaRPr kumimoji="0" lang="en-GB" sz="12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ts val="300"/>
                </a:spcAft>
                <a:buClrTx/>
                <a:buSzPct val="100000"/>
                <a:buFontTx/>
                <a:buNone/>
                <a:tabLst/>
                <a:defRPr/>
              </a:pPr>
              <a:r>
                <a:rPr kumimoji="0" lang="en-GB" sz="1200" b="0" i="0" u="sng" strike="noStrike" kern="1200" cap="none" spc="0" normalizeH="0" baseline="0" noProof="0" dirty="0">
                  <a:ln>
                    <a:noFill/>
                  </a:ln>
                  <a:solidFill>
                    <a:srgbClr val="FFFFFF"/>
                  </a:solidFill>
                  <a:effectLst/>
                  <a:uLnTx/>
                  <a:uFillTx/>
                  <a:latin typeface="Arial" pitchFamily="34" charset="0"/>
                  <a:ea typeface="+mn-ea"/>
                  <a:cs typeface="Arial" pitchFamily="34" charset="0"/>
                </a:rPr>
                <a:t>Functions &amp; Risks</a:t>
              </a:r>
              <a:r>
                <a:rPr kumimoji="0" lang="en-GB"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Manages and monitors credit risk associated to the financing activities.</a:t>
              </a:r>
            </a:p>
            <a:p>
              <a:pPr marL="0" marR="0" lvl="0" indent="0" algn="l" defTabSz="914400" rtl="0" eaLnBrk="1" fontAlgn="base" latinLnBrk="0" hangingPunct="1">
                <a:lnSpc>
                  <a:spcPct val="100000"/>
                </a:lnSpc>
                <a:spcBef>
                  <a:spcPct val="0"/>
                </a:spcBef>
                <a:spcAft>
                  <a:spcPts val="300"/>
                </a:spcAft>
                <a:buClrTx/>
                <a:buSzPct val="100000"/>
                <a:buFontTx/>
                <a:buNone/>
                <a:tabLst/>
                <a:defRPr/>
              </a:pPr>
              <a:r>
                <a:rPr kumimoji="0" lang="en-GB" sz="1200" b="0" i="0" u="sng" strike="noStrike" kern="1200" cap="none" spc="0" normalizeH="0" baseline="0" noProof="0" dirty="0">
                  <a:ln>
                    <a:noFill/>
                  </a:ln>
                  <a:solidFill>
                    <a:srgbClr val="FFFFFF"/>
                  </a:solidFill>
                  <a:effectLst/>
                  <a:uLnTx/>
                  <a:uFillTx/>
                  <a:latin typeface="Arial" pitchFamily="34" charset="0"/>
                  <a:ea typeface="+mn-ea"/>
                  <a:cs typeface="Arial" pitchFamily="34" charset="0"/>
                </a:rPr>
                <a:t>Remuneration</a:t>
              </a:r>
              <a:r>
                <a:rPr kumimoji="0" lang="en-GB"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Minimum net margin; </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Minimum equity at risk.</a:t>
              </a:r>
              <a:endParaRPr kumimoji="0" lang="en-US" sz="12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35" name="Rectangle 34">
              <a:extLst>
                <a:ext uri="{FF2B5EF4-FFF2-40B4-BE49-F238E27FC236}">
                  <a16:creationId xmlns:a16="http://schemas.microsoft.com/office/drawing/2014/main" id="{F2A33D46-A422-555B-A99B-C89958A67909}"/>
                </a:ext>
              </a:extLst>
            </p:cNvPr>
            <p:cNvSpPr>
              <a:spLocks noChangeArrowheads="1"/>
            </p:cNvSpPr>
            <p:nvPr/>
          </p:nvSpPr>
          <p:spPr bwMode="auto">
            <a:xfrm>
              <a:off x="6617317" y="3770286"/>
              <a:ext cx="4228485" cy="2464780"/>
            </a:xfrm>
            <a:prstGeom prst="rect">
              <a:avLst/>
            </a:prstGeom>
            <a:solidFill>
              <a:srgbClr val="EB8C00"/>
            </a:solidFill>
            <a:ln w="12700">
              <a:noFill/>
              <a:miter lim="800000"/>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ts val="600"/>
                </a:spcAft>
                <a:buClrTx/>
                <a:buSzPct val="100000"/>
                <a:buFontTx/>
                <a:buNone/>
                <a:tabLst/>
                <a:defRPr/>
              </a:pPr>
              <a:r>
                <a:rPr kumimoji="0" lang="en-GB" sz="1200" b="1" i="0" u="none" strike="noStrike" kern="1200" cap="none" spc="0" normalizeH="0" baseline="0" noProof="0">
                  <a:ln>
                    <a:noFill/>
                  </a:ln>
                  <a:solidFill>
                    <a:schemeClr val="tx1"/>
                  </a:solidFill>
                  <a:effectLst/>
                  <a:uLnTx/>
                  <a:uFillTx/>
                  <a:latin typeface="Arial" pitchFamily="34" charset="0"/>
                  <a:ea typeface="+mn-ea"/>
                  <a:cs typeface="Arial" pitchFamily="34" charset="0"/>
                </a:rPr>
                <a:t>Luxembourg </a:t>
              </a:r>
              <a:r>
                <a:rPr kumimoji="0" lang="en-GB" sz="1200" b="1" i="0" u="none" strike="noStrike" kern="1200" cap="none" spc="0" normalizeH="0" baseline="0" noProof="0" err="1">
                  <a:ln>
                    <a:noFill/>
                  </a:ln>
                  <a:solidFill>
                    <a:schemeClr val="tx1"/>
                  </a:solidFill>
                  <a:effectLst/>
                  <a:uLnTx/>
                  <a:uFillTx/>
                  <a:latin typeface="Arial" pitchFamily="34" charset="0"/>
                  <a:ea typeface="+mn-ea"/>
                  <a:cs typeface="Arial" pitchFamily="34" charset="0"/>
                </a:rPr>
                <a:t>HoldCos</a:t>
              </a:r>
              <a:endParaRPr kumimoji="0" lang="en-GB" sz="1200" b="1" i="0" u="none" strike="noStrike" kern="1200" cap="none" spc="0" normalizeH="0" baseline="0" noProof="0">
                <a:ln>
                  <a:noFill/>
                </a:ln>
                <a:solidFill>
                  <a:schemeClr val="tx1"/>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ts val="300"/>
                </a:spcAft>
                <a:buClrTx/>
                <a:buSzPct val="100000"/>
                <a:buFontTx/>
                <a:buNone/>
                <a:tabLst/>
                <a:defRPr/>
              </a:pPr>
              <a:r>
                <a:rPr kumimoji="0" lang="en-GB" sz="1200" b="0" i="0" u="sng" strike="noStrike" kern="1200" cap="none" spc="0" normalizeH="0" baseline="0" noProof="0">
                  <a:ln>
                    <a:noFill/>
                  </a:ln>
                  <a:solidFill>
                    <a:schemeClr val="tx1"/>
                  </a:solidFill>
                  <a:effectLst/>
                  <a:uLnTx/>
                  <a:uFillTx/>
                  <a:latin typeface="Arial" pitchFamily="34" charset="0"/>
                  <a:ea typeface="+mn-ea"/>
                  <a:cs typeface="Arial" pitchFamily="34" charset="0"/>
                </a:rPr>
                <a:t>Functions &amp; Risks</a:t>
              </a: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 </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Limited support functions;</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Limited risk.</a:t>
              </a:r>
            </a:p>
            <a:p>
              <a:pPr marL="0" marR="0" lvl="0" indent="0" algn="l" defTabSz="914400" rtl="0" eaLnBrk="1" fontAlgn="base" latinLnBrk="0" hangingPunct="1">
                <a:lnSpc>
                  <a:spcPct val="100000"/>
                </a:lnSpc>
                <a:spcBef>
                  <a:spcPct val="0"/>
                </a:spcBef>
                <a:spcAft>
                  <a:spcPts val="300"/>
                </a:spcAft>
                <a:buClrTx/>
                <a:buSzPct val="100000"/>
                <a:buFontTx/>
                <a:buNone/>
                <a:tabLst/>
                <a:defRPr/>
              </a:pPr>
              <a:r>
                <a:rPr kumimoji="0" lang="en-GB" sz="1200" b="0" i="0" u="sng" strike="noStrike" kern="1200" cap="none" spc="0" normalizeH="0" baseline="0" noProof="0">
                  <a:ln>
                    <a:noFill/>
                  </a:ln>
                  <a:solidFill>
                    <a:schemeClr val="tx1"/>
                  </a:solidFill>
                  <a:effectLst/>
                  <a:uLnTx/>
                  <a:uFillTx/>
                  <a:latin typeface="Arial" pitchFamily="34" charset="0"/>
                  <a:ea typeface="+mn-ea"/>
                  <a:cs typeface="Arial" pitchFamily="34" charset="0"/>
                </a:rPr>
                <a:t>Remuneration</a:t>
              </a: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At cost type of remuneration;</a:t>
              </a:r>
            </a:p>
            <a:p>
              <a:pPr marL="182563" marR="0" lvl="0" indent="-182563" algn="l" defTabSz="914400" rtl="0" eaLnBrk="1" fontAlgn="base" latinLnBrk="0" hangingPunct="1">
                <a:lnSpc>
                  <a:spcPct val="100000"/>
                </a:lnSpc>
                <a:spcBef>
                  <a:spcPct val="0"/>
                </a:spcBef>
                <a:spcAft>
                  <a:spcPts val="300"/>
                </a:spcAft>
                <a:buClrTx/>
                <a:buSzPct val="100000"/>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rPr>
                <a:t>No minimum equity required.</a:t>
              </a:r>
            </a:p>
          </p:txBody>
        </p:sp>
        <p:grpSp>
          <p:nvGrpSpPr>
            <p:cNvPr id="36" name="Group 35">
              <a:extLst>
                <a:ext uri="{FF2B5EF4-FFF2-40B4-BE49-F238E27FC236}">
                  <a16:creationId xmlns:a16="http://schemas.microsoft.com/office/drawing/2014/main" id="{82B08322-4B67-B6E4-71C9-B014777C7FBE}"/>
                </a:ext>
              </a:extLst>
            </p:cNvPr>
            <p:cNvGrpSpPr/>
            <p:nvPr/>
          </p:nvGrpSpPr>
          <p:grpSpPr>
            <a:xfrm>
              <a:off x="3334761" y="1532048"/>
              <a:ext cx="360000" cy="360000"/>
              <a:chOff x="3114290" y="1885931"/>
              <a:chExt cx="332854" cy="354863"/>
            </a:xfrm>
          </p:grpSpPr>
          <p:sp>
            <p:nvSpPr>
              <p:cNvPr id="42" name="Oval 41">
                <a:extLst>
                  <a:ext uri="{FF2B5EF4-FFF2-40B4-BE49-F238E27FC236}">
                    <a16:creationId xmlns:a16="http://schemas.microsoft.com/office/drawing/2014/main" id="{5D690501-D078-D76D-0881-65676FD20FA9}"/>
                  </a:ext>
                </a:extLst>
              </p:cNvPr>
              <p:cNvSpPr>
                <a:spLocks noChangeArrowheads="1"/>
              </p:cNvSpPr>
              <p:nvPr/>
            </p:nvSpPr>
            <p:spPr bwMode="auto">
              <a:xfrm>
                <a:off x="3114290" y="1885931"/>
                <a:ext cx="332854" cy="354863"/>
              </a:xfrm>
              <a:prstGeom prst="ellipse">
                <a:avLst/>
              </a:prstGeom>
              <a:solidFill>
                <a:schemeClr val="tx2"/>
              </a:solidFill>
              <a:ln w="12700">
                <a:solidFill>
                  <a:schemeClr val="accent5"/>
                </a:solidFill>
                <a:round/>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Pct val="90000"/>
                  <a:buFontTx/>
                  <a:buNone/>
                  <a:tabLst/>
                  <a:defRPr/>
                </a:pPr>
                <a:endParaRPr kumimoji="0" lang="en-US" sz="1200" b="0" i="0" u="none" strike="noStrike" kern="1200" cap="none" spc="0" normalizeH="0" baseline="0" noProof="0">
                  <a:ln>
                    <a:noFill/>
                  </a:ln>
                  <a:solidFill>
                    <a:srgbClr val="DB536A"/>
                  </a:solidFill>
                  <a:effectLst/>
                  <a:uLnTx/>
                  <a:uFillTx/>
                  <a:latin typeface="Arial" pitchFamily="34" charset="0"/>
                  <a:ea typeface="+mn-ea"/>
                  <a:cs typeface="Arial" pitchFamily="34" charset="0"/>
                </a:endParaRPr>
              </a:p>
            </p:txBody>
          </p:sp>
          <p:sp>
            <p:nvSpPr>
              <p:cNvPr id="43" name="Oval 42">
                <a:extLst>
                  <a:ext uri="{FF2B5EF4-FFF2-40B4-BE49-F238E27FC236}">
                    <a16:creationId xmlns:a16="http://schemas.microsoft.com/office/drawing/2014/main" id="{C1011DB8-863C-1C3B-C320-EADDF746ABB4}"/>
                  </a:ext>
                </a:extLst>
              </p:cNvPr>
              <p:cNvSpPr>
                <a:spLocks noChangeArrowheads="1"/>
              </p:cNvSpPr>
              <p:nvPr/>
            </p:nvSpPr>
            <p:spPr bwMode="auto">
              <a:xfrm>
                <a:off x="3199566" y="1979461"/>
                <a:ext cx="162302" cy="167804"/>
              </a:xfrm>
              <a:prstGeom prst="ellipse">
                <a:avLst/>
              </a:prstGeom>
              <a:solidFill>
                <a:schemeClr val="tx2"/>
              </a:solidFill>
              <a:ln w="38100">
                <a:solidFill>
                  <a:schemeClr val="accent5"/>
                </a:solidFill>
                <a:round/>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Pct val="90000"/>
                  <a:buFontTx/>
                  <a:buNone/>
                  <a:tabLst/>
                  <a:defRPr/>
                </a:pPr>
                <a:endParaRPr kumimoji="0" lang="en-US" sz="1200" b="0" i="0" u="none" strike="noStrike" kern="1200" cap="none" spc="0" normalizeH="0" baseline="0" noProof="0">
                  <a:ln>
                    <a:noFill/>
                  </a:ln>
                  <a:solidFill>
                    <a:srgbClr val="DB536A"/>
                  </a:solidFill>
                  <a:effectLst/>
                  <a:uLnTx/>
                  <a:uFillTx/>
                  <a:latin typeface="Arial" pitchFamily="34" charset="0"/>
                  <a:ea typeface="+mn-ea"/>
                  <a:cs typeface="Arial" pitchFamily="34" charset="0"/>
                </a:endParaRPr>
              </a:p>
            </p:txBody>
          </p:sp>
        </p:grpSp>
        <p:grpSp>
          <p:nvGrpSpPr>
            <p:cNvPr id="37" name="Group 36">
              <a:extLst>
                <a:ext uri="{FF2B5EF4-FFF2-40B4-BE49-F238E27FC236}">
                  <a16:creationId xmlns:a16="http://schemas.microsoft.com/office/drawing/2014/main" id="{20ADF02A-EF53-64B0-FD60-E29936353424}"/>
                </a:ext>
              </a:extLst>
            </p:cNvPr>
            <p:cNvGrpSpPr/>
            <p:nvPr/>
          </p:nvGrpSpPr>
          <p:grpSpPr>
            <a:xfrm>
              <a:off x="8242681" y="1532048"/>
              <a:ext cx="360000" cy="360000"/>
              <a:chOff x="6811456" y="1885931"/>
              <a:chExt cx="338356" cy="354863"/>
            </a:xfrm>
          </p:grpSpPr>
          <p:sp>
            <p:nvSpPr>
              <p:cNvPr id="40" name="Oval 39">
                <a:extLst>
                  <a:ext uri="{FF2B5EF4-FFF2-40B4-BE49-F238E27FC236}">
                    <a16:creationId xmlns:a16="http://schemas.microsoft.com/office/drawing/2014/main" id="{019637FE-493A-D532-5E8F-450F62BD4C3C}"/>
                  </a:ext>
                </a:extLst>
              </p:cNvPr>
              <p:cNvSpPr>
                <a:spLocks noChangeArrowheads="1"/>
              </p:cNvSpPr>
              <p:nvPr/>
            </p:nvSpPr>
            <p:spPr bwMode="auto">
              <a:xfrm>
                <a:off x="6811456" y="1885931"/>
                <a:ext cx="338356" cy="354863"/>
              </a:xfrm>
              <a:prstGeom prst="ellipse">
                <a:avLst/>
              </a:prstGeom>
              <a:solidFill>
                <a:schemeClr val="tx2"/>
              </a:solidFill>
              <a:ln w="12700">
                <a:solidFill>
                  <a:schemeClr val="accent4"/>
                </a:solidFill>
                <a:round/>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Pct val="90000"/>
                  <a:buFontTx/>
                  <a:buNone/>
                  <a:tabLst/>
                  <a:defRPr/>
                </a:pPr>
                <a:endParaRPr kumimoji="0" lang="en-US" sz="1200" b="0" i="0" u="none" strike="noStrike" kern="1200" cap="none" spc="0" normalizeH="0" baseline="0" noProof="0">
                  <a:ln>
                    <a:noFill/>
                  </a:ln>
                  <a:solidFill>
                    <a:srgbClr val="DB536A"/>
                  </a:solidFill>
                  <a:effectLst/>
                  <a:uLnTx/>
                  <a:uFillTx/>
                  <a:latin typeface="Arial" pitchFamily="34" charset="0"/>
                  <a:ea typeface="+mn-ea"/>
                  <a:cs typeface="Arial" pitchFamily="34" charset="0"/>
                </a:endParaRPr>
              </a:p>
            </p:txBody>
          </p:sp>
          <p:sp>
            <p:nvSpPr>
              <p:cNvPr id="41" name="Oval 40">
                <a:extLst>
                  <a:ext uri="{FF2B5EF4-FFF2-40B4-BE49-F238E27FC236}">
                    <a16:creationId xmlns:a16="http://schemas.microsoft.com/office/drawing/2014/main" id="{C562B5D6-1A29-080E-0EBF-23C97CAC1CBB}"/>
                  </a:ext>
                </a:extLst>
              </p:cNvPr>
              <p:cNvSpPr>
                <a:spLocks noChangeArrowheads="1"/>
              </p:cNvSpPr>
              <p:nvPr/>
            </p:nvSpPr>
            <p:spPr bwMode="auto">
              <a:xfrm>
                <a:off x="6902234" y="1979461"/>
                <a:ext cx="159550" cy="167804"/>
              </a:xfrm>
              <a:prstGeom prst="ellipse">
                <a:avLst/>
              </a:prstGeom>
              <a:solidFill>
                <a:schemeClr val="tx2"/>
              </a:solidFill>
              <a:ln w="38100">
                <a:solidFill>
                  <a:schemeClr val="accent4"/>
                </a:solidFill>
                <a:round/>
                <a:headEnd/>
                <a:tailEnd/>
              </a:ln>
            </p:spPr>
            <p:txBody>
              <a:bodyPr/>
              <a:lstStyle>
                <a:defPPr>
                  <a:defRPr lang="en-GB"/>
                </a:defPPr>
                <a:lvl1pPr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1pPr>
                <a:lvl2pPr marL="4572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2pPr>
                <a:lvl3pPr marL="9144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3pPr>
                <a:lvl4pPr marL="13716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4pPr>
                <a:lvl5pPr marL="1828800" algn="l" rtl="0" fontAlgn="base">
                  <a:spcBef>
                    <a:spcPct val="0"/>
                  </a:spcBef>
                  <a:spcAft>
                    <a:spcPct val="0"/>
                  </a:spcAft>
                  <a:buSzPct val="90000"/>
                  <a:defRPr sz="2800" kern="1200">
                    <a:solidFill>
                      <a:schemeClr val="folHlink"/>
                    </a:solidFill>
                    <a:latin typeface="Arial" pitchFamily="34" charset="0"/>
                    <a:ea typeface="+mn-ea"/>
                    <a:cs typeface="Arial" pitchFamily="34" charset="0"/>
                  </a:defRPr>
                </a:lvl5pPr>
                <a:lvl6pPr marL="2286000" algn="l" defTabSz="914400" rtl="0" eaLnBrk="1" latinLnBrk="0" hangingPunct="1">
                  <a:defRPr sz="2800" kern="1200">
                    <a:solidFill>
                      <a:schemeClr val="folHlink"/>
                    </a:solidFill>
                    <a:latin typeface="Arial" pitchFamily="34" charset="0"/>
                    <a:ea typeface="+mn-ea"/>
                    <a:cs typeface="Arial" pitchFamily="34" charset="0"/>
                  </a:defRPr>
                </a:lvl6pPr>
                <a:lvl7pPr marL="2743200" algn="l" defTabSz="914400" rtl="0" eaLnBrk="1" latinLnBrk="0" hangingPunct="1">
                  <a:defRPr sz="2800" kern="1200">
                    <a:solidFill>
                      <a:schemeClr val="folHlink"/>
                    </a:solidFill>
                    <a:latin typeface="Arial" pitchFamily="34" charset="0"/>
                    <a:ea typeface="+mn-ea"/>
                    <a:cs typeface="Arial" pitchFamily="34" charset="0"/>
                  </a:defRPr>
                </a:lvl7pPr>
                <a:lvl8pPr marL="3200400" algn="l" defTabSz="914400" rtl="0" eaLnBrk="1" latinLnBrk="0" hangingPunct="1">
                  <a:defRPr sz="2800" kern="1200">
                    <a:solidFill>
                      <a:schemeClr val="folHlink"/>
                    </a:solidFill>
                    <a:latin typeface="Arial" pitchFamily="34" charset="0"/>
                    <a:ea typeface="+mn-ea"/>
                    <a:cs typeface="Arial" pitchFamily="34" charset="0"/>
                  </a:defRPr>
                </a:lvl8pPr>
                <a:lvl9pPr marL="3657600" algn="l" defTabSz="914400" rtl="0" eaLnBrk="1" latinLnBrk="0" hangingPunct="1">
                  <a:defRPr sz="2800" kern="1200">
                    <a:solidFill>
                      <a:schemeClr val="folHlink"/>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Pct val="90000"/>
                  <a:buFontTx/>
                  <a:buNone/>
                  <a:tabLst/>
                  <a:defRPr/>
                </a:pPr>
                <a:endParaRPr kumimoji="0" lang="en-US" sz="1200" b="0" i="0" u="none" strike="noStrike" kern="1200" cap="none" spc="0" normalizeH="0" baseline="0" noProof="0">
                  <a:ln>
                    <a:noFill/>
                  </a:ln>
                  <a:solidFill>
                    <a:srgbClr val="DB536A"/>
                  </a:solidFill>
                  <a:effectLst/>
                  <a:uLnTx/>
                  <a:uFillTx/>
                  <a:latin typeface="Arial" pitchFamily="34" charset="0"/>
                  <a:ea typeface="+mn-ea"/>
                  <a:cs typeface="Arial" pitchFamily="34" charset="0"/>
                </a:endParaRPr>
              </a:p>
            </p:txBody>
          </p:sp>
        </p:grpSp>
        <p:sp>
          <p:nvSpPr>
            <p:cNvPr id="38" name="TextBox 37">
              <a:extLst>
                <a:ext uri="{FF2B5EF4-FFF2-40B4-BE49-F238E27FC236}">
                  <a16:creationId xmlns:a16="http://schemas.microsoft.com/office/drawing/2014/main" id="{534EF3D5-F282-5782-8955-9A09EA4CAE25}"/>
                </a:ext>
              </a:extLst>
            </p:cNvPr>
            <p:cNvSpPr txBox="1"/>
            <p:nvPr/>
          </p:nvSpPr>
          <p:spPr>
            <a:xfrm>
              <a:off x="2120900" y="2578104"/>
              <a:ext cx="2476500" cy="2762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a:ln>
                    <a:noFill/>
                  </a:ln>
                  <a:solidFill>
                    <a:srgbClr val="464646"/>
                  </a:solidFill>
                  <a:effectLst/>
                  <a:uLnTx/>
                  <a:uFillTx/>
                  <a:latin typeface="Arial"/>
                  <a:ea typeface="+mn-ea"/>
                  <a:cs typeface="+mn-cs"/>
                </a:rPr>
                <a:t>Risk Bearing Entity</a:t>
              </a:r>
            </a:p>
          </p:txBody>
        </p:sp>
        <p:sp>
          <p:nvSpPr>
            <p:cNvPr id="39" name="TextBox 38">
              <a:extLst>
                <a:ext uri="{FF2B5EF4-FFF2-40B4-BE49-F238E27FC236}">
                  <a16:creationId xmlns:a16="http://schemas.microsoft.com/office/drawing/2014/main" id="{9811A879-420D-CA24-049F-60F30F085F69}"/>
                </a:ext>
              </a:extLst>
            </p:cNvPr>
            <p:cNvSpPr txBox="1"/>
            <p:nvPr/>
          </p:nvSpPr>
          <p:spPr>
            <a:xfrm>
              <a:off x="8075399" y="3311123"/>
              <a:ext cx="1674580" cy="2762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a:ln>
                    <a:noFill/>
                  </a:ln>
                  <a:solidFill>
                    <a:srgbClr val="464646"/>
                  </a:solidFill>
                  <a:effectLst/>
                  <a:uLnTx/>
                  <a:uFillTx/>
                  <a:latin typeface="Arial"/>
                  <a:ea typeface="+mn-ea"/>
                  <a:cs typeface="+mn-cs"/>
                </a:rPr>
                <a:t>Agent entity</a:t>
              </a:r>
            </a:p>
          </p:txBody>
        </p:sp>
      </p:grpSp>
      <p:graphicFrame>
        <p:nvGraphicFramePr>
          <p:cNvPr id="4" name="Object 3">
            <a:extLst>
              <a:ext uri="{FF2B5EF4-FFF2-40B4-BE49-F238E27FC236}">
                <a16:creationId xmlns:a16="http://schemas.microsoft.com/office/drawing/2014/main" id="{10B16701-0E3A-A451-34A0-A07A5533054C}"/>
              </a:ext>
            </a:extLst>
          </p:cNvPr>
          <p:cNvGraphicFramePr>
            <a:graphicFrameLocks noChangeAspect="1"/>
          </p:cNvGraphicFramePr>
          <p:nvPr/>
        </p:nvGraphicFramePr>
        <p:xfrm>
          <a:off x="9278263" y="1178323"/>
          <a:ext cx="2749035" cy="5158029"/>
        </p:xfrm>
        <a:graphic>
          <a:graphicData uri="http://schemas.openxmlformats.org/presentationml/2006/ole">
            <mc:AlternateContent xmlns:mc="http://schemas.openxmlformats.org/markup-compatibility/2006">
              <mc:Choice xmlns:v="urn:schemas-microsoft-com:vml" Requires="v">
                <p:oleObj name="Visio" r:id="rId3" imgW="4114598" imgH="7721330" progId="Visio.Drawing.15">
                  <p:embed/>
                </p:oleObj>
              </mc:Choice>
              <mc:Fallback>
                <p:oleObj name="Visio" r:id="rId3" imgW="4114598" imgH="7721330" progId="Visio.Drawing.15">
                  <p:embed/>
                  <p:pic>
                    <p:nvPicPr>
                      <p:cNvPr id="4" name="Object 3">
                        <a:extLst>
                          <a:ext uri="{FF2B5EF4-FFF2-40B4-BE49-F238E27FC236}">
                            <a16:creationId xmlns:a16="http://schemas.microsoft.com/office/drawing/2014/main" id="{10B16701-0E3A-A451-34A0-A07A5533054C}"/>
                          </a:ext>
                        </a:extLst>
                      </p:cNvPr>
                      <p:cNvPicPr/>
                      <p:nvPr/>
                    </p:nvPicPr>
                    <p:blipFill>
                      <a:blip r:embed="rId4"/>
                      <a:stretch>
                        <a:fillRect/>
                      </a:stretch>
                    </p:blipFill>
                    <p:spPr>
                      <a:xfrm>
                        <a:off x="9278263" y="1178323"/>
                        <a:ext cx="2749035" cy="5158029"/>
                      </a:xfrm>
                      <a:prstGeom prst="rect">
                        <a:avLst/>
                      </a:prstGeom>
                    </p:spPr>
                  </p:pic>
                </p:oleObj>
              </mc:Fallback>
            </mc:AlternateContent>
          </a:graphicData>
        </a:graphic>
      </p:graphicFrame>
    </p:spTree>
    <p:extLst>
      <p:ext uri="{BB962C8B-B14F-4D97-AF65-F5344CB8AC3E}">
        <p14:creationId xmlns:p14="http://schemas.microsoft.com/office/powerpoint/2010/main" val="4141117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88" y="557838"/>
            <a:ext cx="11306175" cy="502920"/>
          </a:xfrm>
        </p:spPr>
        <p:txBody>
          <a:bodyPr>
            <a:normAutofit fontScale="90000"/>
          </a:bodyPr>
          <a:lstStyle/>
          <a:p>
            <a:r>
              <a:rPr lang="en-US" dirty="0"/>
              <a:t>TP analysis in scope of the FY2017 TP Circular</a:t>
            </a:r>
            <a:br>
              <a:rPr lang="en-GB" dirty="0"/>
            </a:br>
            <a:r>
              <a:rPr lang="en-US" sz="2400" dirty="0">
                <a:solidFill>
                  <a:schemeClr val="accent1"/>
                </a:solidFill>
                <a:latin typeface="+mn-lt"/>
                <a:cs typeface="Arial"/>
              </a:rPr>
              <a:t>Financial intermediation - B2B (2/3)</a:t>
            </a:r>
            <a:endParaRPr lang="en-GB" sz="2400" dirty="0">
              <a:solidFill>
                <a:schemeClr val="accent1"/>
              </a:solidFill>
              <a:latin typeface="+mn-lt"/>
              <a:cs typeface="Arial"/>
            </a:endParaRPr>
          </a:p>
        </p:txBody>
      </p:sp>
      <p:sp>
        <p:nvSpPr>
          <p:cNvPr id="3" name="Rectangle 2">
            <a:extLst>
              <a:ext uri="{FF2B5EF4-FFF2-40B4-BE49-F238E27FC236}">
                <a16:creationId xmlns:a16="http://schemas.microsoft.com/office/drawing/2014/main" id="{33AE368B-D4DC-41B7-B67F-01D207E206DE}"/>
              </a:ext>
            </a:extLst>
          </p:cNvPr>
          <p:cNvSpPr/>
          <p:nvPr/>
        </p:nvSpPr>
        <p:spPr>
          <a:xfrm>
            <a:off x="442912" y="1796400"/>
            <a:ext cx="6760321" cy="3123932"/>
          </a:xfrm>
          <a:prstGeom prst="rect">
            <a:avLst/>
          </a:prstGeom>
        </p:spPr>
        <p:txBody>
          <a:bodyPr wrap="square" lIns="91440" tIns="45720" rIns="91440" bIns="45720" anchor="t">
            <a:spAutoFit/>
          </a:bodyPr>
          <a:lstStyle/>
          <a:p>
            <a:pPr marL="342900" lvl="1" indent="-615950"/>
            <a:r>
              <a:rPr lang="en-US" sz="1400" b="1" u="sng" dirty="0"/>
              <a:t>Transfer Pricing analysis</a:t>
            </a:r>
          </a:p>
          <a:p>
            <a:pPr marL="0" lvl="1"/>
            <a:r>
              <a:rPr lang="en-US" sz="1400" dirty="0"/>
              <a:t> </a:t>
            </a:r>
            <a:endParaRPr lang="en-US" sz="1400" dirty="0">
              <a:cs typeface="Arial"/>
            </a:endParaRPr>
          </a:p>
          <a:p>
            <a:pPr marL="0" lvl="1"/>
            <a:r>
              <a:rPr lang="en-US" sz="1400" dirty="0"/>
              <a:t>There are </a:t>
            </a:r>
            <a:r>
              <a:rPr lang="en-US" sz="1400" b="1" dirty="0">
                <a:solidFill>
                  <a:schemeClr val="accent5"/>
                </a:solidFill>
              </a:rPr>
              <a:t>3 steps</a:t>
            </a:r>
            <a:r>
              <a:rPr lang="en-US" sz="1400" dirty="0">
                <a:solidFill>
                  <a:schemeClr val="accent5"/>
                </a:solidFill>
              </a:rPr>
              <a:t> </a:t>
            </a:r>
            <a:r>
              <a:rPr lang="en-US" sz="1400" dirty="0"/>
              <a:t>in our economic analysis:</a:t>
            </a:r>
            <a:endParaRPr lang="en-US" sz="1400" dirty="0">
              <a:cs typeface="Arial"/>
            </a:endParaRPr>
          </a:p>
          <a:p>
            <a:pPr marL="0" lvl="1"/>
            <a:endParaRPr lang="en-US" sz="1400" dirty="0"/>
          </a:p>
          <a:p>
            <a:pPr marL="179070" lvl="1" indent="-179070">
              <a:spcAft>
                <a:spcPts val="600"/>
              </a:spcAft>
              <a:buFont typeface="Arial" panose="020B0604020202020204" pitchFamily="34" charset="0"/>
              <a:buChar char="•"/>
            </a:pPr>
            <a:r>
              <a:rPr lang="en-US" sz="1400" b="1" dirty="0">
                <a:solidFill>
                  <a:schemeClr val="accent5"/>
                </a:solidFill>
              </a:rPr>
              <a:t>Step 1</a:t>
            </a:r>
            <a:r>
              <a:rPr lang="en-US" sz="1400" dirty="0"/>
              <a:t> - Estimation of the credit rating for </a:t>
            </a:r>
            <a:r>
              <a:rPr lang="en-US" sz="1400" dirty="0" err="1"/>
              <a:t>LuxCo’s</a:t>
            </a:r>
            <a:r>
              <a:rPr lang="en-US" sz="1400" dirty="0"/>
              <a:t> borrowers/investments;</a:t>
            </a:r>
            <a:endParaRPr lang="en-US" sz="1400" dirty="0">
              <a:cs typeface="Arial"/>
            </a:endParaRPr>
          </a:p>
          <a:p>
            <a:pPr marL="179070" lvl="1" indent="-179070">
              <a:spcAft>
                <a:spcPts val="600"/>
              </a:spcAft>
              <a:buFont typeface="Arial" panose="020B0604020202020204" pitchFamily="34" charset="0"/>
              <a:buChar char="•"/>
            </a:pPr>
            <a:r>
              <a:rPr lang="en-US" sz="1400" b="1" dirty="0">
                <a:solidFill>
                  <a:schemeClr val="accent5"/>
                </a:solidFill>
              </a:rPr>
              <a:t>Step 2</a:t>
            </a:r>
            <a:r>
              <a:rPr lang="en-US" sz="1400" dirty="0"/>
              <a:t> - Determination of equity at risk: the expected loss (</a:t>
            </a:r>
            <a:r>
              <a:rPr lang="en-US" sz="1400" b="1" dirty="0"/>
              <a:t>EL</a:t>
            </a:r>
            <a:r>
              <a:rPr lang="en-US" sz="1400" dirty="0"/>
              <a:t>) methodology using Moody’s software </a:t>
            </a:r>
            <a:r>
              <a:rPr lang="en-US" sz="1400" dirty="0" err="1"/>
              <a:t>LossCalc</a:t>
            </a:r>
            <a:r>
              <a:rPr lang="en-US" sz="1400" dirty="0"/>
              <a:t>™ (</a:t>
            </a:r>
            <a:r>
              <a:rPr lang="en-US" sz="1400" b="1" dirty="0" err="1"/>
              <a:t>LossCalc</a:t>
            </a:r>
            <a:r>
              <a:rPr lang="en-US" sz="1400" dirty="0"/>
              <a:t>) will be applied based on the estimated credit rating of </a:t>
            </a:r>
            <a:r>
              <a:rPr lang="en-US" sz="1400" dirty="0" err="1"/>
              <a:t>LuxCo’s</a:t>
            </a:r>
            <a:r>
              <a:rPr lang="en-US" sz="1400" dirty="0"/>
              <a:t> borrower (or underlying asset); </a:t>
            </a:r>
            <a:endParaRPr lang="en-US" sz="1400" dirty="0">
              <a:cs typeface="Arial"/>
            </a:endParaRPr>
          </a:p>
          <a:p>
            <a:pPr marL="179070" lvl="1" indent="-179070">
              <a:spcAft>
                <a:spcPts val="600"/>
              </a:spcAft>
              <a:buFont typeface="Arial" panose="020B0604020202020204" pitchFamily="34" charset="0"/>
              <a:buChar char="•"/>
            </a:pPr>
            <a:r>
              <a:rPr lang="en-US" sz="1400" b="1" dirty="0">
                <a:solidFill>
                  <a:schemeClr val="accent5"/>
                </a:solidFill>
              </a:rPr>
              <a:t>Step 3</a:t>
            </a:r>
            <a:r>
              <a:rPr lang="en-US" sz="1400" dirty="0"/>
              <a:t> - Determination of the arm’s length remuneration based on the application of the Comparable Uncontrolled Price (</a:t>
            </a:r>
            <a:r>
              <a:rPr lang="en-US" sz="1400" b="1" dirty="0"/>
              <a:t>CUP</a:t>
            </a:r>
            <a:r>
              <a:rPr lang="en-US" sz="1400" dirty="0"/>
              <a:t>) method and specifically of the Capital Asset Pricing Model (</a:t>
            </a:r>
            <a:r>
              <a:rPr lang="en-US" sz="1400" b="1" dirty="0"/>
              <a:t>CAPM</a:t>
            </a:r>
            <a:r>
              <a:rPr lang="en-US" sz="1400" dirty="0"/>
              <a:t>) applied to the equity at risk (such risk is mainly driven by the risk profile of the borrowers/investments).</a:t>
            </a:r>
            <a:endParaRPr lang="en-US" sz="1400" dirty="0">
              <a:cs typeface="Arial"/>
            </a:endParaRPr>
          </a:p>
          <a:p>
            <a:pPr marL="0" lvl="1">
              <a:spcAft>
                <a:spcPts val="600"/>
              </a:spcAft>
            </a:pPr>
            <a:endParaRPr lang="en-US" sz="1400" dirty="0">
              <a:cs typeface="Arial"/>
            </a:endParaRPr>
          </a:p>
        </p:txBody>
      </p:sp>
      <p:pic>
        <p:nvPicPr>
          <p:cNvPr id="4" name="Google Shape;7209;p140">
            <a:extLst>
              <a:ext uri="{FF2B5EF4-FFF2-40B4-BE49-F238E27FC236}">
                <a16:creationId xmlns:a16="http://schemas.microsoft.com/office/drawing/2014/main" id="{459C0D15-F525-F405-3968-6FF95872E0EE}"/>
              </a:ext>
            </a:extLst>
          </p:cNvPr>
          <p:cNvPicPr preferRelativeResize="0"/>
          <p:nvPr/>
        </p:nvPicPr>
        <p:blipFill rotWithShape="1">
          <a:blip r:embed="rId3">
            <a:alphaModFix/>
          </a:blip>
          <a:srcRect/>
          <a:stretch/>
        </p:blipFill>
        <p:spPr>
          <a:xfrm>
            <a:off x="7766890" y="2072037"/>
            <a:ext cx="4047512" cy="3679556"/>
          </a:xfrm>
          <a:prstGeom prst="rect">
            <a:avLst/>
          </a:prstGeom>
          <a:noFill/>
          <a:ln>
            <a:noFill/>
          </a:ln>
        </p:spPr>
      </p:pic>
    </p:spTree>
    <p:extLst>
      <p:ext uri="{BB962C8B-B14F-4D97-AF65-F5344CB8AC3E}">
        <p14:creationId xmlns:p14="http://schemas.microsoft.com/office/powerpoint/2010/main" val="423331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238" y="569412"/>
            <a:ext cx="11306175" cy="502920"/>
          </a:xfrm>
        </p:spPr>
        <p:txBody>
          <a:bodyPr>
            <a:normAutofit fontScale="90000"/>
          </a:bodyPr>
          <a:lstStyle/>
          <a:p>
            <a:r>
              <a:rPr lang="en-US" dirty="0"/>
              <a:t>TP analysis in scope of the FY2017 TP Circular</a:t>
            </a:r>
            <a:br>
              <a:rPr lang="en-GB" dirty="0"/>
            </a:br>
            <a:r>
              <a:rPr lang="en-GB" sz="2400" dirty="0">
                <a:solidFill>
                  <a:schemeClr val="accent1"/>
                </a:solidFill>
                <a:latin typeface="+mn-lt"/>
              </a:rPr>
              <a:t>Estimation of the credit rating</a:t>
            </a:r>
          </a:p>
        </p:txBody>
      </p:sp>
      <p:grpSp>
        <p:nvGrpSpPr>
          <p:cNvPr id="57" name="Group 56">
            <a:extLst>
              <a:ext uri="{FF2B5EF4-FFF2-40B4-BE49-F238E27FC236}">
                <a16:creationId xmlns:a16="http://schemas.microsoft.com/office/drawing/2014/main" id="{AA5211A5-F0ED-46E0-BCE5-03091B6BE4A7}"/>
              </a:ext>
            </a:extLst>
          </p:cNvPr>
          <p:cNvGrpSpPr/>
          <p:nvPr>
            <p:custDataLst>
              <p:tags r:id="rId1"/>
            </p:custDataLst>
          </p:nvPr>
        </p:nvGrpSpPr>
        <p:grpSpPr>
          <a:xfrm>
            <a:off x="694804" y="1605535"/>
            <a:ext cx="11206162" cy="4303501"/>
            <a:chOff x="-514083" y="2066343"/>
            <a:chExt cx="11206162" cy="4303501"/>
          </a:xfrm>
        </p:grpSpPr>
        <p:sp>
          <p:nvSpPr>
            <p:cNvPr id="58" name="Rectangle 57">
              <a:extLst>
                <a:ext uri="{FF2B5EF4-FFF2-40B4-BE49-F238E27FC236}">
                  <a16:creationId xmlns:a16="http://schemas.microsoft.com/office/drawing/2014/main" id="{0E4BCBB2-2E2D-4D6A-9CC1-C0F5005CAB9E}"/>
                </a:ext>
              </a:extLst>
            </p:cNvPr>
            <p:cNvSpPr/>
            <p:nvPr/>
          </p:nvSpPr>
          <p:spPr bwMode="ltGray">
            <a:xfrm>
              <a:off x="356793" y="5673633"/>
              <a:ext cx="3427626" cy="62982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GB" sz="1000" b="1" err="1">
                  <a:solidFill>
                    <a:schemeClr val="tx1"/>
                  </a:solidFill>
                </a:rPr>
                <a:t>RiskCalc</a:t>
              </a:r>
              <a:r>
                <a:rPr lang="en-GB" sz="1000" b="1">
                  <a:solidFill>
                    <a:schemeClr val="tx1"/>
                  </a:solidFill>
                </a:rPr>
                <a:t> tool</a:t>
              </a:r>
            </a:p>
          </p:txBody>
        </p:sp>
        <p:sp>
          <p:nvSpPr>
            <p:cNvPr id="59" name="Rectangle 58">
              <a:extLst>
                <a:ext uri="{FF2B5EF4-FFF2-40B4-BE49-F238E27FC236}">
                  <a16:creationId xmlns:a16="http://schemas.microsoft.com/office/drawing/2014/main" id="{FF78EB71-EDB5-4C12-A36D-0BA18A3247F0}"/>
                </a:ext>
              </a:extLst>
            </p:cNvPr>
            <p:cNvSpPr/>
            <p:nvPr/>
          </p:nvSpPr>
          <p:spPr bwMode="ltGray">
            <a:xfrm>
              <a:off x="-491491" y="4536714"/>
              <a:ext cx="3427626" cy="629826"/>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GB" sz="1000" b="1" dirty="0">
                  <a:solidFill>
                    <a:schemeClr val="tx1"/>
                  </a:solidFill>
                </a:rPr>
                <a:t>Any internal credit rating assessment available at the client</a:t>
              </a:r>
            </a:p>
          </p:txBody>
        </p:sp>
        <p:sp>
          <p:nvSpPr>
            <p:cNvPr id="61" name="Rectangle 60">
              <a:extLst>
                <a:ext uri="{FF2B5EF4-FFF2-40B4-BE49-F238E27FC236}">
                  <a16:creationId xmlns:a16="http://schemas.microsoft.com/office/drawing/2014/main" id="{992089A5-DB74-419C-A7AB-2716740AE53C}"/>
                </a:ext>
              </a:extLst>
            </p:cNvPr>
            <p:cNvSpPr/>
            <p:nvPr/>
          </p:nvSpPr>
          <p:spPr bwMode="ltGray">
            <a:xfrm>
              <a:off x="-514083" y="2946587"/>
              <a:ext cx="3765967" cy="1104907"/>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000" b="1">
                  <a:solidFill>
                    <a:schemeClr val="bg1"/>
                  </a:solidFill>
                </a:rPr>
                <a:t>Moody’s issues papers for establishing credit ratings for companies operating in various industries. Based on these papers, we can build an excel file model which will contain quantitative and qualitative information and will calculate a credit rating based on such information. For example the credit rating for REITs.</a:t>
              </a:r>
              <a:endParaRPr lang="en-GB" sz="1000" b="1" err="1">
                <a:solidFill>
                  <a:schemeClr val="bg1"/>
                </a:solidFill>
              </a:endParaRPr>
            </a:p>
          </p:txBody>
        </p:sp>
        <p:sp>
          <p:nvSpPr>
            <p:cNvPr id="62" name="Rectangle 61">
              <a:extLst>
                <a:ext uri="{FF2B5EF4-FFF2-40B4-BE49-F238E27FC236}">
                  <a16:creationId xmlns:a16="http://schemas.microsoft.com/office/drawing/2014/main" id="{D158131E-A378-40B9-8662-0A6A5308908B}"/>
                </a:ext>
              </a:extLst>
            </p:cNvPr>
            <p:cNvSpPr/>
            <p:nvPr/>
          </p:nvSpPr>
          <p:spPr bwMode="ltGray">
            <a:xfrm>
              <a:off x="-514083" y="2073056"/>
              <a:ext cx="4411695" cy="629826"/>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000" b="1">
                  <a:solidFill>
                    <a:schemeClr val="bg1"/>
                  </a:solidFill>
                </a:rPr>
                <a:t>The Group or the underlying borrower has a publicly available credit rating assigned by Moody’s or S&amp;P’s. This is the case for publicly traded companies. Typically for operational clients.</a:t>
              </a:r>
            </a:p>
            <a:p>
              <a:endParaRPr lang="en-GB" sz="1400" b="1">
                <a:solidFill>
                  <a:schemeClr val="tx1"/>
                </a:solidFill>
              </a:endParaRPr>
            </a:p>
          </p:txBody>
        </p:sp>
        <p:sp>
          <p:nvSpPr>
            <p:cNvPr id="63" name="Rectangle 62">
              <a:extLst>
                <a:ext uri="{FF2B5EF4-FFF2-40B4-BE49-F238E27FC236}">
                  <a16:creationId xmlns:a16="http://schemas.microsoft.com/office/drawing/2014/main" id="{811420C6-2A7E-41A1-AD5F-A4AF9AEFC12D}"/>
                </a:ext>
              </a:extLst>
            </p:cNvPr>
            <p:cNvSpPr/>
            <p:nvPr/>
          </p:nvSpPr>
          <p:spPr bwMode="ltGray">
            <a:xfrm>
              <a:off x="6451677" y="5349493"/>
              <a:ext cx="3427626" cy="62982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r"/>
              <a:r>
                <a:rPr lang="en-GB" sz="1000" b="1">
                  <a:solidFill>
                    <a:schemeClr val="bg1"/>
                  </a:solidFill>
                </a:rPr>
                <a:t>             Interest rate benchmarking studies</a:t>
              </a:r>
            </a:p>
          </p:txBody>
        </p:sp>
        <p:sp>
          <p:nvSpPr>
            <p:cNvPr id="65" name="Rectangle 64">
              <a:extLst>
                <a:ext uri="{FF2B5EF4-FFF2-40B4-BE49-F238E27FC236}">
                  <a16:creationId xmlns:a16="http://schemas.microsoft.com/office/drawing/2014/main" id="{B2526AB7-586F-468B-8AFE-FE64F1A34023}"/>
                </a:ext>
              </a:extLst>
            </p:cNvPr>
            <p:cNvSpPr/>
            <p:nvPr/>
          </p:nvSpPr>
          <p:spPr bwMode="ltGray">
            <a:xfrm>
              <a:off x="6889914" y="3441158"/>
              <a:ext cx="3802165" cy="1185945"/>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r"/>
              <a:r>
                <a:rPr lang="en-US" sz="1000" b="1" dirty="0">
                  <a:solidFill>
                    <a:schemeClr val="bg1"/>
                  </a:solidFill>
                </a:rPr>
                <a:t>For hedge funds, private equity clients we can have available information on the expected loss and expected default rates for the underlying investments. Based on such information, we can perform an inverse mapping and calculate the credit rating.</a:t>
              </a:r>
            </a:p>
            <a:p>
              <a:pPr algn="r"/>
              <a:endParaRPr lang="en-GB" sz="1400" b="1" dirty="0">
                <a:solidFill>
                  <a:schemeClr val="bg1"/>
                </a:solidFill>
              </a:endParaRPr>
            </a:p>
          </p:txBody>
        </p:sp>
        <p:sp>
          <p:nvSpPr>
            <p:cNvPr id="67" name="Rectangle 66">
              <a:extLst>
                <a:ext uri="{FF2B5EF4-FFF2-40B4-BE49-F238E27FC236}">
                  <a16:creationId xmlns:a16="http://schemas.microsoft.com/office/drawing/2014/main" id="{49F9B78B-4B62-4713-BB67-83311DB3D9C0}"/>
                </a:ext>
              </a:extLst>
            </p:cNvPr>
            <p:cNvSpPr/>
            <p:nvPr/>
          </p:nvSpPr>
          <p:spPr bwMode="ltGray">
            <a:xfrm>
              <a:off x="6157721" y="2073056"/>
              <a:ext cx="4139071" cy="822452"/>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r"/>
              <a:r>
                <a:rPr lang="en-US" sz="1000" b="1" dirty="0">
                  <a:solidFill>
                    <a:schemeClr val="bg1"/>
                  </a:solidFill>
                </a:rPr>
                <a:t>     The investment platform contains as well a third party bank debt. We can request the T&amp;C’s for such bank debt and perform an inverse mapping to determine the credit rating of the underlying borrower.</a:t>
              </a:r>
              <a:endParaRPr lang="en-GB" sz="1000" b="1" dirty="0">
                <a:solidFill>
                  <a:schemeClr val="bg1"/>
                </a:solidFill>
              </a:endParaRPr>
            </a:p>
          </p:txBody>
        </p:sp>
        <p:sp>
          <p:nvSpPr>
            <p:cNvPr id="68" name="TextBox 67">
              <a:extLst>
                <a:ext uri="{FF2B5EF4-FFF2-40B4-BE49-F238E27FC236}">
                  <a16:creationId xmlns:a16="http://schemas.microsoft.com/office/drawing/2014/main" id="{8154BC1D-FEB6-44CF-823E-6E997E092AAB}"/>
                </a:ext>
              </a:extLst>
            </p:cNvPr>
            <p:cNvSpPr txBox="1"/>
            <p:nvPr/>
          </p:nvSpPr>
          <p:spPr>
            <a:xfrm>
              <a:off x="3898719" y="3588687"/>
              <a:ext cx="2259002" cy="884800"/>
            </a:xfrm>
            <a:prstGeom prst="rect">
              <a:avLst/>
            </a:prstGeom>
            <a:noFill/>
          </p:spPr>
          <p:txBody>
            <a:bodyPr wrap="square" lIns="0" tIns="0" rIns="0" bIns="0" rtlCol="0">
              <a:noAutofit/>
            </a:bodyPr>
            <a:lstStyle/>
            <a:p>
              <a:pPr algn="ctr">
                <a:spcAft>
                  <a:spcPts val="900"/>
                </a:spcAft>
              </a:pPr>
              <a:r>
                <a:rPr lang="en-GB" sz="2800">
                  <a:solidFill>
                    <a:schemeClr val="bg1"/>
                  </a:solidFill>
                </a:rPr>
                <a:t>One central solution… </a:t>
              </a:r>
              <a:br>
                <a:rPr lang="en-GB" sz="2800">
                  <a:solidFill>
                    <a:schemeClr val="bg1"/>
                  </a:solidFill>
                </a:rPr>
              </a:br>
              <a:r>
                <a:rPr lang="en-GB" sz="2800" b="1" err="1">
                  <a:solidFill>
                    <a:schemeClr val="bg1"/>
                  </a:solidFill>
                </a:rPr>
                <a:t>myMobility</a:t>
              </a:r>
              <a:endParaRPr lang="en-GB" sz="2800" b="1">
                <a:solidFill>
                  <a:schemeClr val="bg1"/>
                </a:solidFill>
              </a:endParaRPr>
            </a:p>
          </p:txBody>
        </p:sp>
        <p:sp>
          <p:nvSpPr>
            <p:cNvPr id="69" name="Oval 68">
              <a:extLst>
                <a:ext uri="{FF2B5EF4-FFF2-40B4-BE49-F238E27FC236}">
                  <a16:creationId xmlns:a16="http://schemas.microsoft.com/office/drawing/2014/main" id="{7E22DCF0-55CA-4838-93DC-D801FEB975F6}"/>
                </a:ext>
              </a:extLst>
            </p:cNvPr>
            <p:cNvSpPr/>
            <p:nvPr/>
          </p:nvSpPr>
          <p:spPr>
            <a:xfrm>
              <a:off x="3260799" y="2422319"/>
              <a:ext cx="3536816" cy="3600628"/>
            </a:xfrm>
            <a:prstGeom prst="ellipse">
              <a:avLst/>
            </a:prstGeom>
            <a:noFill/>
            <a:ln w="76200">
              <a:solidFill>
                <a:schemeClr val="accent6"/>
              </a:solidFill>
            </a:ln>
          </p:spPr>
          <p:txBody>
            <a:bodyPr vert="horz" wrap="square" lIns="91440" tIns="45720" rIns="91440" bIns="45720" rtlCol="0" anchor="ctr">
              <a:noAutofit/>
            </a:bodyPr>
            <a:lstStyle/>
            <a:p>
              <a:pPr algn="ctr"/>
              <a:endParaRPr lang="en-GB"/>
            </a:p>
          </p:txBody>
        </p:sp>
        <p:sp>
          <p:nvSpPr>
            <p:cNvPr id="70" name="Oval 69">
              <a:extLst>
                <a:ext uri="{FF2B5EF4-FFF2-40B4-BE49-F238E27FC236}">
                  <a16:creationId xmlns:a16="http://schemas.microsoft.com/office/drawing/2014/main" id="{F50D597D-E9F6-410B-AADE-157D4A5FC6B6}"/>
                </a:ext>
              </a:extLst>
            </p:cNvPr>
            <p:cNvSpPr/>
            <p:nvPr/>
          </p:nvSpPr>
          <p:spPr>
            <a:xfrm>
              <a:off x="3591495" y="2728822"/>
              <a:ext cx="2934672" cy="2987622"/>
            </a:xfrm>
            <a:prstGeom prst="ellipse">
              <a:avLst/>
            </a:prstGeom>
            <a:solidFill>
              <a:schemeClr val="accent6"/>
            </a:solidFill>
            <a:ln w="76200">
              <a:noFill/>
            </a:ln>
          </p:spPr>
          <p:txBody>
            <a:bodyPr vert="horz" wrap="square" lIns="91440" tIns="45720" rIns="91440" bIns="45720" rtlCol="0" anchor="ctr">
              <a:noAutofit/>
            </a:bodyPr>
            <a:lstStyle/>
            <a:p>
              <a:pPr algn="ctr"/>
              <a:endParaRPr lang="en-GB"/>
            </a:p>
          </p:txBody>
        </p:sp>
        <p:sp>
          <p:nvSpPr>
            <p:cNvPr id="71" name="Oval 70">
              <a:extLst>
                <a:ext uri="{FF2B5EF4-FFF2-40B4-BE49-F238E27FC236}">
                  <a16:creationId xmlns:a16="http://schemas.microsoft.com/office/drawing/2014/main" id="{F059F1C9-DBD3-4120-BC4E-2C25ADC30C5D}"/>
                </a:ext>
              </a:extLst>
            </p:cNvPr>
            <p:cNvSpPr/>
            <p:nvPr/>
          </p:nvSpPr>
          <p:spPr>
            <a:xfrm>
              <a:off x="3624720" y="5588794"/>
              <a:ext cx="794288" cy="781050"/>
            </a:xfrm>
            <a:prstGeom prst="ellipse">
              <a:avLst/>
            </a:prstGeom>
            <a:solidFill>
              <a:srgbClr val="FFFFFF"/>
            </a:solidFill>
            <a:ln w="28575">
              <a:solidFill>
                <a:schemeClr val="bg2"/>
              </a:solidFill>
            </a:ln>
          </p:spPr>
          <p:txBody>
            <a:bodyPr vert="horz" wrap="square" lIns="91440" tIns="45720" rIns="91440" bIns="45720" rtlCol="0" anchor="ctr">
              <a:noAutofit/>
            </a:bodyPr>
            <a:lstStyle/>
            <a:p>
              <a:pPr algn="ctr"/>
              <a:r>
                <a:rPr lang="en-GB"/>
                <a:t>7</a:t>
              </a:r>
            </a:p>
          </p:txBody>
        </p:sp>
        <p:sp>
          <p:nvSpPr>
            <p:cNvPr id="72" name="Oval 71">
              <a:extLst>
                <a:ext uri="{FF2B5EF4-FFF2-40B4-BE49-F238E27FC236}">
                  <a16:creationId xmlns:a16="http://schemas.microsoft.com/office/drawing/2014/main" id="{8A5BFADD-2196-46C2-9F9F-A36082DCAC94}"/>
                </a:ext>
              </a:extLst>
            </p:cNvPr>
            <p:cNvSpPr/>
            <p:nvPr/>
          </p:nvSpPr>
          <p:spPr>
            <a:xfrm>
              <a:off x="2803109" y="4453522"/>
              <a:ext cx="794288" cy="781050"/>
            </a:xfrm>
            <a:prstGeom prst="ellipse">
              <a:avLst/>
            </a:prstGeom>
            <a:solidFill>
              <a:srgbClr val="FFFFFF"/>
            </a:solidFill>
            <a:ln w="28575">
              <a:solidFill>
                <a:schemeClr val="accent2"/>
              </a:solidFill>
            </a:ln>
          </p:spPr>
          <p:txBody>
            <a:bodyPr vert="horz" wrap="square" lIns="91440" tIns="45720" rIns="91440" bIns="45720" rtlCol="0" anchor="ctr">
              <a:noAutofit/>
            </a:bodyPr>
            <a:lstStyle/>
            <a:p>
              <a:pPr algn="ctr"/>
              <a:r>
                <a:rPr lang="en-GB"/>
                <a:t>5</a:t>
              </a:r>
            </a:p>
          </p:txBody>
        </p:sp>
        <p:sp>
          <p:nvSpPr>
            <p:cNvPr id="74" name="Oval 73">
              <a:extLst>
                <a:ext uri="{FF2B5EF4-FFF2-40B4-BE49-F238E27FC236}">
                  <a16:creationId xmlns:a16="http://schemas.microsoft.com/office/drawing/2014/main" id="{CAC0685C-B25F-4043-B30F-914074E1FD9D}"/>
                </a:ext>
              </a:extLst>
            </p:cNvPr>
            <p:cNvSpPr/>
            <p:nvPr/>
          </p:nvSpPr>
          <p:spPr>
            <a:xfrm>
              <a:off x="3123948" y="3091098"/>
              <a:ext cx="794288" cy="781050"/>
            </a:xfrm>
            <a:prstGeom prst="ellipse">
              <a:avLst/>
            </a:prstGeom>
            <a:solidFill>
              <a:srgbClr val="FFFFFF"/>
            </a:solidFill>
            <a:ln w="28575">
              <a:solidFill>
                <a:schemeClr val="accent5"/>
              </a:solidFill>
            </a:ln>
          </p:spPr>
          <p:txBody>
            <a:bodyPr vert="horz" wrap="square" lIns="91440" tIns="45720" rIns="91440" bIns="45720" rtlCol="0" anchor="ctr">
              <a:noAutofit/>
            </a:bodyPr>
            <a:lstStyle/>
            <a:p>
              <a:pPr algn="ctr"/>
              <a:r>
                <a:rPr lang="en-GB"/>
                <a:t>3</a:t>
              </a:r>
            </a:p>
          </p:txBody>
        </p:sp>
        <p:sp>
          <p:nvSpPr>
            <p:cNvPr id="75" name="Oval 74">
              <a:extLst>
                <a:ext uri="{FF2B5EF4-FFF2-40B4-BE49-F238E27FC236}">
                  <a16:creationId xmlns:a16="http://schemas.microsoft.com/office/drawing/2014/main" id="{272AC70E-BFEB-4BAC-99FD-07AFB5518E04}"/>
                </a:ext>
              </a:extLst>
            </p:cNvPr>
            <p:cNvSpPr/>
            <p:nvPr/>
          </p:nvSpPr>
          <p:spPr>
            <a:xfrm>
              <a:off x="3604591" y="2066343"/>
              <a:ext cx="794288" cy="781050"/>
            </a:xfrm>
            <a:prstGeom prst="ellipse">
              <a:avLst/>
            </a:prstGeom>
            <a:solidFill>
              <a:srgbClr val="FFFFFF"/>
            </a:solidFill>
            <a:ln w="28575">
              <a:solidFill>
                <a:schemeClr val="accent3"/>
              </a:solidFill>
            </a:ln>
          </p:spPr>
          <p:txBody>
            <a:bodyPr vert="horz" wrap="square" lIns="91440" tIns="45720" rIns="91440" bIns="45720" rtlCol="0" anchor="ctr">
              <a:noAutofit/>
            </a:bodyPr>
            <a:lstStyle/>
            <a:p>
              <a:pPr algn="ctr"/>
              <a:r>
                <a:rPr lang="en-GB"/>
                <a:t>1</a:t>
              </a:r>
            </a:p>
          </p:txBody>
        </p:sp>
        <p:sp>
          <p:nvSpPr>
            <p:cNvPr id="76" name="Oval 75">
              <a:extLst>
                <a:ext uri="{FF2B5EF4-FFF2-40B4-BE49-F238E27FC236}">
                  <a16:creationId xmlns:a16="http://schemas.microsoft.com/office/drawing/2014/main" id="{52B765C0-6262-49E8-B6DB-76B8F860A8BC}"/>
                </a:ext>
              </a:extLst>
            </p:cNvPr>
            <p:cNvSpPr/>
            <p:nvPr/>
          </p:nvSpPr>
          <p:spPr>
            <a:xfrm>
              <a:off x="5513336" y="2091478"/>
              <a:ext cx="794288" cy="781050"/>
            </a:xfrm>
            <a:prstGeom prst="ellipse">
              <a:avLst/>
            </a:prstGeom>
            <a:solidFill>
              <a:srgbClr val="FFFFFF"/>
            </a:solidFill>
            <a:ln w="28575">
              <a:solidFill>
                <a:schemeClr val="accent3"/>
              </a:solidFill>
            </a:ln>
          </p:spPr>
          <p:txBody>
            <a:bodyPr vert="horz" wrap="square" lIns="91440" tIns="45720" rIns="91440" bIns="45720" rtlCol="0" anchor="ctr">
              <a:noAutofit/>
            </a:bodyPr>
            <a:lstStyle/>
            <a:p>
              <a:pPr algn="ctr"/>
              <a:r>
                <a:rPr lang="en-GB"/>
                <a:t>2</a:t>
              </a:r>
            </a:p>
          </p:txBody>
        </p:sp>
        <p:sp>
          <p:nvSpPr>
            <p:cNvPr id="78" name="Oval 77">
              <a:extLst>
                <a:ext uri="{FF2B5EF4-FFF2-40B4-BE49-F238E27FC236}">
                  <a16:creationId xmlns:a16="http://schemas.microsoft.com/office/drawing/2014/main" id="{600517D9-D9C6-4AF4-8717-D42DD4F72EBA}"/>
                </a:ext>
              </a:extLst>
            </p:cNvPr>
            <p:cNvSpPr/>
            <p:nvPr/>
          </p:nvSpPr>
          <p:spPr>
            <a:xfrm>
              <a:off x="6557814" y="3992793"/>
              <a:ext cx="794288" cy="781050"/>
            </a:xfrm>
            <a:prstGeom prst="ellipse">
              <a:avLst/>
            </a:prstGeom>
            <a:solidFill>
              <a:srgbClr val="FFFFFF"/>
            </a:solidFill>
            <a:ln w="28575">
              <a:solidFill>
                <a:schemeClr val="accent6"/>
              </a:solidFill>
            </a:ln>
          </p:spPr>
          <p:txBody>
            <a:bodyPr vert="horz" wrap="square" lIns="91440" tIns="45720" rIns="91440" bIns="45720" rtlCol="0" anchor="ctr">
              <a:noAutofit/>
            </a:bodyPr>
            <a:lstStyle/>
            <a:p>
              <a:pPr algn="ctr"/>
              <a:r>
                <a:rPr lang="en-GB"/>
                <a:t>4</a:t>
              </a:r>
            </a:p>
          </p:txBody>
        </p:sp>
        <p:sp>
          <p:nvSpPr>
            <p:cNvPr id="80" name="Oval 79">
              <a:extLst>
                <a:ext uri="{FF2B5EF4-FFF2-40B4-BE49-F238E27FC236}">
                  <a16:creationId xmlns:a16="http://schemas.microsoft.com/office/drawing/2014/main" id="{0C088EBB-11B4-492F-A14E-FB5F21426B52}"/>
                </a:ext>
              </a:extLst>
            </p:cNvPr>
            <p:cNvSpPr/>
            <p:nvPr/>
          </p:nvSpPr>
          <p:spPr>
            <a:xfrm>
              <a:off x="5867603" y="5295197"/>
              <a:ext cx="794288" cy="781050"/>
            </a:xfrm>
            <a:prstGeom prst="ellipse">
              <a:avLst/>
            </a:prstGeom>
            <a:solidFill>
              <a:srgbClr val="FFFFFF"/>
            </a:solidFill>
            <a:ln w="28575">
              <a:solidFill>
                <a:schemeClr val="accent1"/>
              </a:solidFill>
            </a:ln>
          </p:spPr>
          <p:txBody>
            <a:bodyPr vert="horz" wrap="square" lIns="91440" tIns="45720" rIns="91440" bIns="45720" rtlCol="0" anchor="ctr">
              <a:noAutofit/>
            </a:bodyPr>
            <a:lstStyle/>
            <a:p>
              <a:pPr algn="ctr"/>
              <a:r>
                <a:rPr lang="en-GB"/>
                <a:t>6</a:t>
              </a:r>
            </a:p>
          </p:txBody>
        </p:sp>
        <p:sp>
          <p:nvSpPr>
            <p:cNvPr id="81" name="TextBox 80">
              <a:extLst>
                <a:ext uri="{FF2B5EF4-FFF2-40B4-BE49-F238E27FC236}">
                  <a16:creationId xmlns:a16="http://schemas.microsoft.com/office/drawing/2014/main" id="{0F094B31-669D-4F8B-A0DA-88EB2EBD058E}"/>
                </a:ext>
              </a:extLst>
            </p:cNvPr>
            <p:cNvSpPr txBox="1"/>
            <p:nvPr/>
          </p:nvSpPr>
          <p:spPr>
            <a:xfrm>
              <a:off x="3854314" y="3863413"/>
              <a:ext cx="2414936" cy="945876"/>
            </a:xfrm>
            <a:prstGeom prst="rect">
              <a:avLst/>
            </a:prstGeom>
            <a:noFill/>
          </p:spPr>
          <p:txBody>
            <a:bodyPr wrap="square" lIns="0" tIns="0" rIns="0" bIns="0" rtlCol="0">
              <a:noAutofit/>
            </a:bodyPr>
            <a:lstStyle/>
            <a:p>
              <a:pPr algn="ctr">
                <a:spcAft>
                  <a:spcPts val="900"/>
                </a:spcAft>
              </a:pPr>
              <a:r>
                <a:rPr lang="en-GB" sz="2800">
                  <a:solidFill>
                    <a:schemeClr val="bg1"/>
                  </a:solidFill>
                </a:rPr>
                <a:t>Credit rating estimation </a:t>
              </a:r>
              <a:br>
                <a:rPr lang="en-GB" sz="2800">
                  <a:solidFill>
                    <a:schemeClr val="bg1"/>
                  </a:solidFill>
                </a:rPr>
              </a:br>
              <a:endParaRPr lang="en-GB" sz="2800" b="1">
                <a:solidFill>
                  <a:schemeClr val="bg1"/>
                </a:solidFill>
              </a:endParaRPr>
            </a:p>
          </p:txBody>
        </p:sp>
      </p:grpSp>
    </p:spTree>
    <p:extLst>
      <p:ext uri="{BB962C8B-B14F-4D97-AF65-F5344CB8AC3E}">
        <p14:creationId xmlns:p14="http://schemas.microsoft.com/office/powerpoint/2010/main" val="88564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85CD-43A2-8149-0F10-49508B72C645}"/>
              </a:ext>
            </a:extLst>
          </p:cNvPr>
          <p:cNvSpPr>
            <a:spLocks noGrp="1"/>
          </p:cNvSpPr>
          <p:nvPr>
            <p:ph type="title"/>
          </p:nvPr>
        </p:nvSpPr>
        <p:spPr/>
        <p:txBody>
          <a:bodyPr/>
          <a:lstStyle/>
          <a:p>
            <a:r>
              <a:rPr lang="en-GB" dirty="0" err="1"/>
              <a:t>Exercice</a:t>
            </a:r>
            <a:r>
              <a:rPr lang="en-GB" dirty="0"/>
              <a:t> 1</a:t>
            </a:r>
          </a:p>
        </p:txBody>
      </p:sp>
      <p:sp>
        <p:nvSpPr>
          <p:cNvPr id="5" name="Subtitle 4">
            <a:extLst>
              <a:ext uri="{FF2B5EF4-FFF2-40B4-BE49-F238E27FC236}">
                <a16:creationId xmlns:a16="http://schemas.microsoft.com/office/drawing/2014/main" id="{07230274-AF29-3217-ADD7-B0EAE78C648B}"/>
              </a:ext>
            </a:extLst>
          </p:cNvPr>
          <p:cNvSpPr>
            <a:spLocks noGrp="1"/>
          </p:cNvSpPr>
          <p:nvPr>
            <p:ph type="subTitle" idx="16"/>
          </p:nvPr>
        </p:nvSpPr>
        <p:spPr/>
        <p:txBody>
          <a:bodyPr/>
          <a:lstStyle/>
          <a:p>
            <a:endParaRPr lang="en-GB"/>
          </a:p>
        </p:txBody>
      </p:sp>
      <p:sp>
        <p:nvSpPr>
          <p:cNvPr id="4" name="Content Placeholder 3">
            <a:extLst>
              <a:ext uri="{FF2B5EF4-FFF2-40B4-BE49-F238E27FC236}">
                <a16:creationId xmlns:a16="http://schemas.microsoft.com/office/drawing/2014/main" id="{1055DFF8-C62D-A97A-4C82-D2547CECA4E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27229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F8CDB5-F214-4A8D-8451-63EB386D57DA}"/>
              </a:ext>
            </a:extLst>
          </p:cNvPr>
          <p:cNvSpPr/>
          <p:nvPr/>
        </p:nvSpPr>
        <p:spPr>
          <a:xfrm>
            <a:off x="442912" y="1472719"/>
            <a:ext cx="11306176" cy="553998"/>
          </a:xfrm>
          <a:prstGeom prst="rect">
            <a:avLst/>
          </a:prstGeom>
        </p:spPr>
        <p:txBody>
          <a:bodyPr wrap="square">
            <a:spAutoFit/>
          </a:bodyPr>
          <a:lstStyle/>
          <a:p>
            <a:pPr marL="0" lvl="1"/>
            <a:r>
              <a:rPr lang="en-US" sz="1500" b="1"/>
              <a:t>Example of conclusion</a:t>
            </a:r>
          </a:p>
          <a:p>
            <a:pPr marL="0" lvl="1"/>
            <a:endParaRPr lang="en-US" sz="1500"/>
          </a:p>
        </p:txBody>
      </p:sp>
      <p:pic>
        <p:nvPicPr>
          <p:cNvPr id="6" name="Picture 5">
            <a:extLst>
              <a:ext uri="{FF2B5EF4-FFF2-40B4-BE49-F238E27FC236}">
                <a16:creationId xmlns:a16="http://schemas.microsoft.com/office/drawing/2014/main" id="{1717B2D1-0B96-4A4D-B8B8-E6034D0DEACE}"/>
              </a:ext>
            </a:extLst>
          </p:cNvPr>
          <p:cNvPicPr>
            <a:picLocks noChangeAspect="1"/>
          </p:cNvPicPr>
          <p:nvPr/>
        </p:nvPicPr>
        <p:blipFill>
          <a:blip r:embed="rId3"/>
          <a:stretch>
            <a:fillRect/>
          </a:stretch>
        </p:blipFill>
        <p:spPr>
          <a:xfrm>
            <a:off x="1916673" y="2026717"/>
            <a:ext cx="8358654" cy="3850374"/>
          </a:xfrm>
          <a:prstGeom prst="rect">
            <a:avLst/>
          </a:prstGeom>
        </p:spPr>
      </p:pic>
      <p:sp>
        <p:nvSpPr>
          <p:cNvPr id="3" name="Title 1">
            <a:extLst>
              <a:ext uri="{FF2B5EF4-FFF2-40B4-BE49-F238E27FC236}">
                <a16:creationId xmlns:a16="http://schemas.microsoft.com/office/drawing/2014/main" id="{E9099B54-9CDF-20DB-9D01-993FFB1E717D}"/>
              </a:ext>
            </a:extLst>
          </p:cNvPr>
          <p:cNvSpPr txBox="1">
            <a:spLocks/>
          </p:cNvSpPr>
          <p:nvPr/>
        </p:nvSpPr>
        <p:spPr>
          <a:xfrm>
            <a:off x="581486" y="560480"/>
            <a:ext cx="11306175" cy="50292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tx1"/>
                </a:solidFill>
                <a:latin typeface="+mj-lt"/>
                <a:ea typeface="+mj-ea"/>
                <a:cs typeface="+mj-cs"/>
              </a:defRPr>
            </a:lvl1pPr>
          </a:lstStyle>
          <a:p>
            <a:r>
              <a:rPr lang="en-GB" dirty="0"/>
              <a:t>Luxembourg Specifics</a:t>
            </a:r>
          </a:p>
        </p:txBody>
      </p:sp>
      <p:sp>
        <p:nvSpPr>
          <p:cNvPr id="4" name="Subtitle 3">
            <a:extLst>
              <a:ext uri="{FF2B5EF4-FFF2-40B4-BE49-F238E27FC236}">
                <a16:creationId xmlns:a16="http://schemas.microsoft.com/office/drawing/2014/main" id="{C6C750B8-9328-6FD6-D087-F18F541DADCB}"/>
              </a:ext>
            </a:extLst>
          </p:cNvPr>
          <p:cNvSpPr txBox="1">
            <a:spLocks/>
          </p:cNvSpPr>
          <p:nvPr/>
        </p:nvSpPr>
        <p:spPr>
          <a:xfrm>
            <a:off x="523936" y="888575"/>
            <a:ext cx="11306176" cy="885842"/>
          </a:xfrm>
          <a:prstGeom prst="rect">
            <a:avLst/>
          </a:prstGeom>
        </p:spPr>
        <p:txBody>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GB" sz="2400" b="0" dirty="0"/>
              <a:t>TP analysis in scope of TP Circular - PwC outcome in TP documentation</a:t>
            </a:r>
          </a:p>
        </p:txBody>
      </p:sp>
      <p:sp>
        <p:nvSpPr>
          <p:cNvPr id="5" name="TextBox 4">
            <a:extLst>
              <a:ext uri="{FF2B5EF4-FFF2-40B4-BE49-F238E27FC236}">
                <a16:creationId xmlns:a16="http://schemas.microsoft.com/office/drawing/2014/main" id="{07BF12CF-4BFC-5299-D7EF-98C46E175203}"/>
              </a:ext>
            </a:extLst>
          </p:cNvPr>
          <p:cNvSpPr txBox="1"/>
          <p:nvPr/>
        </p:nvSpPr>
        <p:spPr>
          <a:xfrm>
            <a:off x="7406192" y="1472268"/>
            <a:ext cx="936104" cy="216024"/>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8991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67B25-8CDE-93E6-E374-60074A9AFB4B}"/>
              </a:ext>
            </a:extLst>
          </p:cNvPr>
          <p:cNvPicPr>
            <a:picLocks noChangeAspect="1"/>
          </p:cNvPicPr>
          <p:nvPr/>
        </p:nvPicPr>
        <p:blipFill rotWithShape="1">
          <a:blip r:embed="rId3"/>
          <a:srcRect b="24919"/>
          <a:stretch/>
        </p:blipFill>
        <p:spPr>
          <a:xfrm>
            <a:off x="4724187" y="1285899"/>
            <a:ext cx="7319721" cy="5424896"/>
          </a:xfrm>
          <a:prstGeom prst="rect">
            <a:avLst/>
          </a:prstGeom>
        </p:spPr>
      </p:pic>
      <p:sp>
        <p:nvSpPr>
          <p:cNvPr id="12" name="Rectangle 11">
            <a:extLst>
              <a:ext uri="{FF2B5EF4-FFF2-40B4-BE49-F238E27FC236}">
                <a16:creationId xmlns:a16="http://schemas.microsoft.com/office/drawing/2014/main" id="{26941471-1E0F-43C7-9EE3-899789B62119}"/>
              </a:ext>
            </a:extLst>
          </p:cNvPr>
          <p:cNvSpPr/>
          <p:nvPr/>
        </p:nvSpPr>
        <p:spPr>
          <a:xfrm>
            <a:off x="505092" y="2583940"/>
            <a:ext cx="4219095" cy="1871173"/>
          </a:xfrm>
          <a:prstGeom prst="rect">
            <a:avLst/>
          </a:prstGeom>
          <a:solidFill>
            <a:schemeClr val="accent5"/>
          </a:solidFill>
          <a:ln w="6350">
            <a:noFill/>
          </a:ln>
        </p:spPr>
        <p:txBody>
          <a:bodyPr vert="horz" wrap="square" lIns="60512" tIns="30256" rIns="60512" bIns="30256" rtlCol="0" anchor="t" anchorCtr="0">
            <a:noAutofit/>
          </a:bodyPr>
          <a:lstStyle/>
          <a:p>
            <a:pPr marL="171450" indent="-171450" defTabSz="995363">
              <a:spcAft>
                <a:spcPts val="400"/>
              </a:spcAft>
              <a:buFont typeface="Arial" panose="020B0604020202020204" pitchFamily="34" charset="0"/>
              <a:buChar char="•"/>
            </a:pPr>
            <a:r>
              <a:rPr lang="en-US" sz="1400" b="0" i="0" u="none" strike="noStrike" baseline="0">
                <a:solidFill>
                  <a:schemeClr val="bg1"/>
                </a:solidFill>
                <a:latin typeface="Helv"/>
              </a:rPr>
              <a:t>The preliminary step is to estimate the minimum net taxable margin Master </a:t>
            </a:r>
            <a:r>
              <a:rPr lang="en-US" sz="1400" b="0" i="0" u="none" strike="noStrike" baseline="0" err="1">
                <a:solidFill>
                  <a:schemeClr val="bg1"/>
                </a:solidFill>
                <a:latin typeface="Helv"/>
              </a:rPr>
              <a:t>LuxCo</a:t>
            </a:r>
            <a:r>
              <a:rPr lang="en-US" sz="1400" b="0" i="0" u="none" strike="noStrike" baseline="0">
                <a:solidFill>
                  <a:schemeClr val="bg1"/>
                </a:solidFill>
                <a:latin typeface="Helv"/>
              </a:rPr>
              <a:t> should retain for remunerating its financial intermediation activities;</a:t>
            </a:r>
          </a:p>
          <a:p>
            <a:pPr marL="171450" indent="-171450" defTabSz="995363">
              <a:spcAft>
                <a:spcPts val="400"/>
              </a:spcAft>
              <a:buFont typeface="Arial" panose="020B0604020202020204" pitchFamily="34" charset="0"/>
              <a:buChar char="•"/>
            </a:pPr>
            <a:r>
              <a:rPr lang="en-US" sz="1400" b="0" i="0" u="none" strike="noStrike" baseline="0">
                <a:solidFill>
                  <a:schemeClr val="bg1"/>
                </a:solidFill>
                <a:latin typeface="Helv"/>
              </a:rPr>
              <a:t>Such margin is generally the outcome of our TP analysis and is</a:t>
            </a:r>
            <a:r>
              <a:rPr lang="en-US" sz="1400" b="0" i="0" u="none" strike="noStrike">
                <a:solidFill>
                  <a:schemeClr val="bg1"/>
                </a:solidFill>
                <a:latin typeface="Helv"/>
              </a:rPr>
              <a:t> determined </a:t>
            </a:r>
            <a:r>
              <a:rPr lang="en-US" sz="1400" b="0" i="0" u="none" strike="noStrike" baseline="0">
                <a:solidFill>
                  <a:schemeClr val="bg1"/>
                </a:solidFill>
                <a:latin typeface="Helv"/>
              </a:rPr>
              <a:t>per each Project</a:t>
            </a:r>
            <a:r>
              <a:rPr lang="en-US" sz="1400" b="1">
                <a:solidFill>
                  <a:schemeClr val="bg1"/>
                </a:solidFill>
                <a:cs typeface="Arial" pitchFamily="34" charset="0"/>
              </a:rPr>
              <a:t>; </a:t>
            </a:r>
          </a:p>
          <a:p>
            <a:pPr marL="171450" indent="-171450" defTabSz="995363">
              <a:spcAft>
                <a:spcPts val="400"/>
              </a:spcAft>
              <a:buFont typeface="Arial" panose="020B0604020202020204" pitchFamily="34" charset="0"/>
              <a:buChar char="•"/>
            </a:pPr>
            <a:r>
              <a:rPr lang="en-US" sz="1400" b="0" i="0" u="none" strike="noStrike" baseline="0">
                <a:solidFill>
                  <a:schemeClr val="bg1"/>
                </a:solidFill>
                <a:latin typeface="Helv"/>
              </a:rPr>
              <a:t>We took an</a:t>
            </a:r>
            <a:r>
              <a:rPr lang="en-US" sz="1400" b="0" i="0" u="none" strike="noStrike">
                <a:solidFill>
                  <a:schemeClr val="bg1"/>
                </a:solidFill>
                <a:latin typeface="Helv"/>
              </a:rPr>
              <a:t> </a:t>
            </a:r>
            <a:r>
              <a:rPr lang="en-US" sz="1400" b="0" i="0" u="none" strike="noStrike" baseline="0">
                <a:solidFill>
                  <a:schemeClr val="bg1"/>
                </a:solidFill>
                <a:latin typeface="Helv"/>
              </a:rPr>
              <a:t>example</a:t>
            </a:r>
            <a:r>
              <a:rPr lang="en-US" sz="1400" b="0" i="0" u="none" strike="noStrike">
                <a:solidFill>
                  <a:schemeClr val="bg1"/>
                </a:solidFill>
                <a:latin typeface="Helv"/>
              </a:rPr>
              <a:t> </a:t>
            </a:r>
            <a:r>
              <a:rPr lang="en-US" sz="1400">
                <a:solidFill>
                  <a:schemeClr val="bg1"/>
                </a:solidFill>
                <a:latin typeface="Helv"/>
              </a:rPr>
              <a:t>for FY 2021 </a:t>
            </a:r>
            <a:r>
              <a:rPr lang="en-US" sz="1400" b="1" i="0" u="none" strike="noStrike" baseline="0">
                <a:solidFill>
                  <a:schemeClr val="bg1"/>
                </a:solidFill>
                <a:latin typeface="Helv"/>
              </a:rPr>
              <a:t>Master </a:t>
            </a:r>
            <a:r>
              <a:rPr lang="en-US" sz="1400" b="1" i="0" u="none" strike="noStrike" baseline="0" err="1">
                <a:solidFill>
                  <a:schemeClr val="bg1"/>
                </a:solidFill>
                <a:latin typeface="Helv"/>
              </a:rPr>
              <a:t>LuxCo</a:t>
            </a:r>
            <a:r>
              <a:rPr lang="en-US" sz="1400" b="0" i="0" u="none" strike="noStrike" baseline="0" err="1">
                <a:solidFill>
                  <a:schemeClr val="bg1"/>
                </a:solidFill>
                <a:latin typeface="Helv"/>
              </a:rPr>
              <a:t>’s</a:t>
            </a:r>
            <a:r>
              <a:rPr lang="en-US" sz="1400" b="0" i="0" u="none" strike="noStrike" baseline="0">
                <a:solidFill>
                  <a:schemeClr val="bg1"/>
                </a:solidFill>
                <a:latin typeface="Helv"/>
              </a:rPr>
              <a:t> tax return. </a:t>
            </a:r>
            <a:endParaRPr lang="en-GB" sz="1400">
              <a:solidFill>
                <a:srgbClr val="FFFFFF"/>
              </a:solidFill>
            </a:endParaRPr>
          </a:p>
        </p:txBody>
      </p:sp>
      <p:sp>
        <p:nvSpPr>
          <p:cNvPr id="16" name="TextBox 15">
            <a:extLst>
              <a:ext uri="{FF2B5EF4-FFF2-40B4-BE49-F238E27FC236}">
                <a16:creationId xmlns:a16="http://schemas.microsoft.com/office/drawing/2014/main" id="{3AD2B7E6-C34C-4F53-A0BC-939AEDAF7A27}"/>
              </a:ext>
            </a:extLst>
          </p:cNvPr>
          <p:cNvSpPr txBox="1"/>
          <p:nvPr/>
        </p:nvSpPr>
        <p:spPr>
          <a:xfrm>
            <a:off x="418592" y="1897318"/>
            <a:ext cx="4219096" cy="646331"/>
          </a:xfrm>
          <a:prstGeom prst="rect">
            <a:avLst/>
          </a:prstGeom>
          <a:noFill/>
        </p:spPr>
        <p:txBody>
          <a:bodyPr wrap="square">
            <a:spAutoFit/>
          </a:bodyPr>
          <a:lstStyle/>
          <a:p>
            <a:r>
              <a:rPr lang="en-GB" b="1">
                <a:solidFill>
                  <a:schemeClr val="accent6"/>
                </a:solidFill>
                <a:cs typeface="Arial" pitchFamily="34" charset="0"/>
              </a:rPr>
              <a:t>Minimum net taxable margin for Master </a:t>
            </a:r>
            <a:r>
              <a:rPr lang="en-GB" b="1" err="1">
                <a:solidFill>
                  <a:schemeClr val="accent6"/>
                </a:solidFill>
                <a:cs typeface="Arial" pitchFamily="34" charset="0"/>
              </a:rPr>
              <a:t>LuxCo</a:t>
            </a:r>
            <a:r>
              <a:rPr lang="en-GB" b="1">
                <a:solidFill>
                  <a:schemeClr val="accent6"/>
                </a:solidFill>
                <a:cs typeface="Arial" pitchFamily="34" charset="0"/>
              </a:rPr>
              <a:t> as per TP analysis</a:t>
            </a:r>
            <a:endParaRPr lang="en-GB">
              <a:solidFill>
                <a:schemeClr val="accent6"/>
              </a:solidFill>
            </a:endParaRPr>
          </a:p>
        </p:txBody>
      </p:sp>
      <p:sp>
        <p:nvSpPr>
          <p:cNvPr id="5" name="Rectangle 4">
            <a:extLst>
              <a:ext uri="{FF2B5EF4-FFF2-40B4-BE49-F238E27FC236}">
                <a16:creationId xmlns:a16="http://schemas.microsoft.com/office/drawing/2014/main" id="{1FEAEE82-7FC5-A4D6-1A66-DDC1A11E7737}"/>
              </a:ext>
            </a:extLst>
          </p:cNvPr>
          <p:cNvSpPr/>
          <p:nvPr/>
        </p:nvSpPr>
        <p:spPr bwMode="ltGray">
          <a:xfrm>
            <a:off x="4779392" y="1333395"/>
            <a:ext cx="2905459" cy="21093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6" name="Rectangle 5">
            <a:extLst>
              <a:ext uri="{FF2B5EF4-FFF2-40B4-BE49-F238E27FC236}">
                <a16:creationId xmlns:a16="http://schemas.microsoft.com/office/drawing/2014/main" id="{BCA2159D-2CD6-3F13-514A-6A9BE5D4D3FC}"/>
              </a:ext>
            </a:extLst>
          </p:cNvPr>
          <p:cNvSpPr/>
          <p:nvPr/>
        </p:nvSpPr>
        <p:spPr bwMode="ltGray">
          <a:xfrm>
            <a:off x="4779392" y="1573510"/>
            <a:ext cx="1884056" cy="179609"/>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7" name="Rectangle 6">
            <a:extLst>
              <a:ext uri="{FF2B5EF4-FFF2-40B4-BE49-F238E27FC236}">
                <a16:creationId xmlns:a16="http://schemas.microsoft.com/office/drawing/2014/main" id="{5229E0C0-237A-E008-C4D8-E455BE7F754B}"/>
              </a:ext>
            </a:extLst>
          </p:cNvPr>
          <p:cNvSpPr/>
          <p:nvPr/>
        </p:nvSpPr>
        <p:spPr bwMode="ltGray">
          <a:xfrm>
            <a:off x="8704006" y="3539094"/>
            <a:ext cx="272353" cy="12492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8" name="Rectangle 7">
            <a:extLst>
              <a:ext uri="{FF2B5EF4-FFF2-40B4-BE49-F238E27FC236}">
                <a16:creationId xmlns:a16="http://schemas.microsoft.com/office/drawing/2014/main" id="{73329B50-5339-C0D4-5A53-7B48CFA1827A}"/>
              </a:ext>
            </a:extLst>
          </p:cNvPr>
          <p:cNvSpPr/>
          <p:nvPr/>
        </p:nvSpPr>
        <p:spPr bwMode="ltGray">
          <a:xfrm>
            <a:off x="8701149" y="3684980"/>
            <a:ext cx="243778"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9" name="Rectangle 8">
            <a:extLst>
              <a:ext uri="{FF2B5EF4-FFF2-40B4-BE49-F238E27FC236}">
                <a16:creationId xmlns:a16="http://schemas.microsoft.com/office/drawing/2014/main" id="{4F0BCCCF-F705-F4B6-5DF5-2C371AF05A90}"/>
              </a:ext>
            </a:extLst>
          </p:cNvPr>
          <p:cNvSpPr/>
          <p:nvPr/>
        </p:nvSpPr>
        <p:spPr bwMode="ltGray">
          <a:xfrm>
            <a:off x="8789692" y="3831818"/>
            <a:ext cx="272352"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0" name="Rectangle 9">
            <a:extLst>
              <a:ext uri="{FF2B5EF4-FFF2-40B4-BE49-F238E27FC236}">
                <a16:creationId xmlns:a16="http://schemas.microsoft.com/office/drawing/2014/main" id="{C19E1D78-7404-09A0-512A-170FF9F0990E}"/>
              </a:ext>
            </a:extLst>
          </p:cNvPr>
          <p:cNvSpPr/>
          <p:nvPr/>
        </p:nvSpPr>
        <p:spPr bwMode="ltGray">
          <a:xfrm>
            <a:off x="8795871" y="3965626"/>
            <a:ext cx="360976"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1" name="Rectangle 10">
            <a:extLst>
              <a:ext uri="{FF2B5EF4-FFF2-40B4-BE49-F238E27FC236}">
                <a16:creationId xmlns:a16="http://schemas.microsoft.com/office/drawing/2014/main" id="{FE00E682-4DA6-C281-22A8-194002AF1459}"/>
              </a:ext>
            </a:extLst>
          </p:cNvPr>
          <p:cNvSpPr/>
          <p:nvPr/>
        </p:nvSpPr>
        <p:spPr bwMode="ltGray">
          <a:xfrm>
            <a:off x="8711626" y="4116922"/>
            <a:ext cx="358037"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3" name="Rectangle 12">
            <a:extLst>
              <a:ext uri="{FF2B5EF4-FFF2-40B4-BE49-F238E27FC236}">
                <a16:creationId xmlns:a16="http://schemas.microsoft.com/office/drawing/2014/main" id="{AB118331-9030-5E8D-B5DC-6B81A1BF8CD4}"/>
              </a:ext>
            </a:extLst>
          </p:cNvPr>
          <p:cNvSpPr/>
          <p:nvPr/>
        </p:nvSpPr>
        <p:spPr bwMode="ltGray">
          <a:xfrm>
            <a:off x="8789692" y="4267826"/>
            <a:ext cx="272352"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4" name="Rectangle 13">
            <a:extLst>
              <a:ext uri="{FF2B5EF4-FFF2-40B4-BE49-F238E27FC236}">
                <a16:creationId xmlns:a16="http://schemas.microsoft.com/office/drawing/2014/main" id="{5D4CB1DF-9ADF-0FEC-59B6-021434AE4F13}"/>
              </a:ext>
            </a:extLst>
          </p:cNvPr>
          <p:cNvSpPr/>
          <p:nvPr/>
        </p:nvSpPr>
        <p:spPr bwMode="ltGray">
          <a:xfrm>
            <a:off x="8789691" y="4397568"/>
            <a:ext cx="358037"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7" name="Rectangle 16">
            <a:extLst>
              <a:ext uri="{FF2B5EF4-FFF2-40B4-BE49-F238E27FC236}">
                <a16:creationId xmlns:a16="http://schemas.microsoft.com/office/drawing/2014/main" id="{C15EC6D9-3520-6504-924A-75E3A6007C2E}"/>
              </a:ext>
            </a:extLst>
          </p:cNvPr>
          <p:cNvSpPr/>
          <p:nvPr/>
        </p:nvSpPr>
        <p:spPr bwMode="ltGray">
          <a:xfrm>
            <a:off x="8789692" y="4557997"/>
            <a:ext cx="358036"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8" name="Rectangle 17">
            <a:extLst>
              <a:ext uri="{FF2B5EF4-FFF2-40B4-BE49-F238E27FC236}">
                <a16:creationId xmlns:a16="http://schemas.microsoft.com/office/drawing/2014/main" id="{070C926E-76F1-40F2-4995-1AE593358849}"/>
              </a:ext>
            </a:extLst>
          </p:cNvPr>
          <p:cNvSpPr/>
          <p:nvPr/>
        </p:nvSpPr>
        <p:spPr bwMode="ltGray">
          <a:xfrm>
            <a:off x="8792781" y="4707643"/>
            <a:ext cx="367155"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19" name="Rectangle 18">
            <a:extLst>
              <a:ext uri="{FF2B5EF4-FFF2-40B4-BE49-F238E27FC236}">
                <a16:creationId xmlns:a16="http://schemas.microsoft.com/office/drawing/2014/main" id="{13242BAB-175D-FBFA-A9F8-2B25D57DC0E6}"/>
              </a:ext>
            </a:extLst>
          </p:cNvPr>
          <p:cNvSpPr/>
          <p:nvPr/>
        </p:nvSpPr>
        <p:spPr bwMode="ltGray">
          <a:xfrm>
            <a:off x="8789690" y="4847340"/>
            <a:ext cx="303827"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0" name="Rectangle 19">
            <a:extLst>
              <a:ext uri="{FF2B5EF4-FFF2-40B4-BE49-F238E27FC236}">
                <a16:creationId xmlns:a16="http://schemas.microsoft.com/office/drawing/2014/main" id="{03400521-7C95-6936-F7DC-2B71CAA51ECE}"/>
              </a:ext>
            </a:extLst>
          </p:cNvPr>
          <p:cNvSpPr/>
          <p:nvPr/>
        </p:nvSpPr>
        <p:spPr bwMode="ltGray">
          <a:xfrm>
            <a:off x="8787257" y="5002967"/>
            <a:ext cx="395268"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1" name="Rectangle 20">
            <a:extLst>
              <a:ext uri="{FF2B5EF4-FFF2-40B4-BE49-F238E27FC236}">
                <a16:creationId xmlns:a16="http://schemas.microsoft.com/office/drawing/2014/main" id="{F80F7CD7-AD94-1D87-4021-8EA602B5C9C5}"/>
              </a:ext>
            </a:extLst>
          </p:cNvPr>
          <p:cNvSpPr/>
          <p:nvPr/>
        </p:nvSpPr>
        <p:spPr bwMode="ltGray">
          <a:xfrm>
            <a:off x="8779241" y="5147961"/>
            <a:ext cx="377605"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2" name="Rectangle 21">
            <a:extLst>
              <a:ext uri="{FF2B5EF4-FFF2-40B4-BE49-F238E27FC236}">
                <a16:creationId xmlns:a16="http://schemas.microsoft.com/office/drawing/2014/main" id="{CC7A3A3B-A540-0378-419C-2884EBD4DDEE}"/>
              </a:ext>
            </a:extLst>
          </p:cNvPr>
          <p:cNvSpPr/>
          <p:nvPr/>
        </p:nvSpPr>
        <p:spPr bwMode="ltGray">
          <a:xfrm>
            <a:off x="8768754" y="5766625"/>
            <a:ext cx="395711" cy="13577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3" name="Rectangle 22">
            <a:extLst>
              <a:ext uri="{FF2B5EF4-FFF2-40B4-BE49-F238E27FC236}">
                <a16:creationId xmlns:a16="http://schemas.microsoft.com/office/drawing/2014/main" id="{1C26A8F3-3EB3-0143-24CC-E1B4962DBB9E}"/>
              </a:ext>
            </a:extLst>
          </p:cNvPr>
          <p:cNvSpPr/>
          <p:nvPr/>
        </p:nvSpPr>
        <p:spPr bwMode="ltGray">
          <a:xfrm>
            <a:off x="8781500" y="5354841"/>
            <a:ext cx="314276"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4" name="Rectangle 23">
            <a:extLst>
              <a:ext uri="{FF2B5EF4-FFF2-40B4-BE49-F238E27FC236}">
                <a16:creationId xmlns:a16="http://schemas.microsoft.com/office/drawing/2014/main" id="{C8BD091E-A8ED-F546-DE64-B649F7C3F88A}"/>
              </a:ext>
            </a:extLst>
          </p:cNvPr>
          <p:cNvSpPr/>
          <p:nvPr/>
        </p:nvSpPr>
        <p:spPr bwMode="ltGray">
          <a:xfrm>
            <a:off x="8784440" y="5504011"/>
            <a:ext cx="363287"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5" name="Rectangle 24">
            <a:extLst>
              <a:ext uri="{FF2B5EF4-FFF2-40B4-BE49-F238E27FC236}">
                <a16:creationId xmlns:a16="http://schemas.microsoft.com/office/drawing/2014/main" id="{C02E05BE-C441-689A-E5DE-CA68570CD2F0}"/>
              </a:ext>
            </a:extLst>
          </p:cNvPr>
          <p:cNvSpPr/>
          <p:nvPr/>
        </p:nvSpPr>
        <p:spPr bwMode="ltGray">
          <a:xfrm>
            <a:off x="8787256" y="5613517"/>
            <a:ext cx="420561" cy="13577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6" name="Rectangle 25">
            <a:extLst>
              <a:ext uri="{FF2B5EF4-FFF2-40B4-BE49-F238E27FC236}">
                <a16:creationId xmlns:a16="http://schemas.microsoft.com/office/drawing/2014/main" id="{95221828-28A2-8733-4F22-C518F5BB7C9F}"/>
              </a:ext>
            </a:extLst>
          </p:cNvPr>
          <p:cNvSpPr/>
          <p:nvPr/>
        </p:nvSpPr>
        <p:spPr bwMode="ltGray">
          <a:xfrm>
            <a:off x="8794480" y="6208033"/>
            <a:ext cx="337653"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7" name="Rectangle 26">
            <a:extLst>
              <a:ext uri="{FF2B5EF4-FFF2-40B4-BE49-F238E27FC236}">
                <a16:creationId xmlns:a16="http://schemas.microsoft.com/office/drawing/2014/main" id="{B3C2417A-BE4D-6CB2-2EC2-A958E979475F}"/>
              </a:ext>
            </a:extLst>
          </p:cNvPr>
          <p:cNvSpPr/>
          <p:nvPr/>
        </p:nvSpPr>
        <p:spPr bwMode="ltGray">
          <a:xfrm>
            <a:off x="8792059" y="6079875"/>
            <a:ext cx="337653"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8" name="Rectangle 27">
            <a:extLst>
              <a:ext uri="{FF2B5EF4-FFF2-40B4-BE49-F238E27FC236}">
                <a16:creationId xmlns:a16="http://schemas.microsoft.com/office/drawing/2014/main" id="{C1223FF6-C0F9-5D69-A3A2-79BB23D66033}"/>
              </a:ext>
            </a:extLst>
          </p:cNvPr>
          <p:cNvSpPr/>
          <p:nvPr/>
        </p:nvSpPr>
        <p:spPr bwMode="ltGray">
          <a:xfrm>
            <a:off x="8792060" y="5930705"/>
            <a:ext cx="243778"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29" name="Rectangle 28">
            <a:extLst>
              <a:ext uri="{FF2B5EF4-FFF2-40B4-BE49-F238E27FC236}">
                <a16:creationId xmlns:a16="http://schemas.microsoft.com/office/drawing/2014/main" id="{538F6A54-A3C7-A778-A2BC-F43EEF1ED84E}"/>
              </a:ext>
            </a:extLst>
          </p:cNvPr>
          <p:cNvSpPr/>
          <p:nvPr/>
        </p:nvSpPr>
        <p:spPr bwMode="ltGray">
          <a:xfrm>
            <a:off x="8800401" y="6358494"/>
            <a:ext cx="300736"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30" name="Rectangle 29">
            <a:extLst>
              <a:ext uri="{FF2B5EF4-FFF2-40B4-BE49-F238E27FC236}">
                <a16:creationId xmlns:a16="http://schemas.microsoft.com/office/drawing/2014/main" id="{D2180BDA-05B6-0369-058C-87162C405B2B}"/>
              </a:ext>
            </a:extLst>
          </p:cNvPr>
          <p:cNvSpPr/>
          <p:nvPr/>
        </p:nvSpPr>
        <p:spPr bwMode="ltGray">
          <a:xfrm>
            <a:off x="8803491" y="6524195"/>
            <a:ext cx="486242" cy="11509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ysClr val="windowText" lastClr="000000"/>
              </a:solidFill>
              <a:latin typeface="Georgia" pitchFamily="18" charset="0"/>
            </a:endParaRPr>
          </a:p>
        </p:txBody>
      </p:sp>
      <p:sp>
        <p:nvSpPr>
          <p:cNvPr id="33" name="Footer Placeholder 4">
            <a:extLst>
              <a:ext uri="{FF2B5EF4-FFF2-40B4-BE49-F238E27FC236}">
                <a16:creationId xmlns:a16="http://schemas.microsoft.com/office/drawing/2014/main" id="{ADB252D8-BAE8-69A7-EB7E-D933AA3BD6BC}"/>
              </a:ext>
            </a:extLst>
          </p:cNvPr>
          <p:cNvSpPr txBox="1">
            <a:spLocks/>
          </p:cNvSpPr>
          <p:nvPr/>
        </p:nvSpPr>
        <p:spPr>
          <a:xfrm>
            <a:off x="418592" y="6324600"/>
            <a:ext cx="7010400" cy="152400"/>
          </a:xfrm>
          <a:prstGeom prst="rect">
            <a:avLst/>
          </a:prstGeom>
        </p:spPr>
        <p:txBody>
          <a:bodyPr vert="horz" lIns="0" tIns="0" rIns="0" bIns="0" rtlCol="0" anchor="b" anchorCtr="0"/>
          <a:lstStyle>
            <a:defPPr>
              <a:defRPr lang="en-US"/>
            </a:defPPr>
            <a:lvl1pPr marL="0" algn="l" defTabSz="914400" rtl="0" eaLnBrk="1" latinLnBrk="0" hangingPunct="1">
              <a:defRPr lang="en-GB" sz="7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Title 1">
            <a:extLst>
              <a:ext uri="{FF2B5EF4-FFF2-40B4-BE49-F238E27FC236}">
                <a16:creationId xmlns:a16="http://schemas.microsoft.com/office/drawing/2014/main" id="{155EC565-0B83-8209-795E-A02D8BFBC672}"/>
              </a:ext>
            </a:extLst>
          </p:cNvPr>
          <p:cNvSpPr>
            <a:spLocks noGrp="1"/>
          </p:cNvSpPr>
          <p:nvPr>
            <p:ph type="title"/>
          </p:nvPr>
        </p:nvSpPr>
        <p:spPr>
          <a:xfrm>
            <a:off x="572453" y="514334"/>
            <a:ext cx="11306175" cy="502920"/>
          </a:xfrm>
        </p:spPr>
        <p:txBody>
          <a:bodyPr/>
          <a:lstStyle/>
          <a:p>
            <a:r>
              <a:rPr lang="en-GB"/>
              <a:t>Luxembourg Specifics</a:t>
            </a:r>
          </a:p>
        </p:txBody>
      </p:sp>
      <p:sp>
        <p:nvSpPr>
          <p:cNvPr id="35" name="Subtitle 3">
            <a:extLst>
              <a:ext uri="{FF2B5EF4-FFF2-40B4-BE49-F238E27FC236}">
                <a16:creationId xmlns:a16="http://schemas.microsoft.com/office/drawing/2014/main" id="{0B7568F9-D809-43D6-E51F-3285359FD106}"/>
              </a:ext>
            </a:extLst>
          </p:cNvPr>
          <p:cNvSpPr>
            <a:spLocks noGrp="1"/>
          </p:cNvSpPr>
          <p:nvPr>
            <p:ph type="subTitle" idx="16"/>
          </p:nvPr>
        </p:nvSpPr>
        <p:spPr>
          <a:xfrm>
            <a:off x="579195" y="889129"/>
            <a:ext cx="11306176" cy="885842"/>
          </a:xfrm>
        </p:spPr>
        <p:txBody>
          <a:bodyPr vert="horz" lIns="0" tIns="0" rIns="0" bIns="0" rtlCol="0" anchor="t">
            <a:noAutofit/>
          </a:bodyPr>
          <a:lstStyle/>
          <a:p>
            <a:r>
              <a:rPr lang="en-GB">
                <a:solidFill>
                  <a:schemeClr val="accent1"/>
                </a:solidFill>
              </a:rPr>
              <a:t>TP Margin in Tax Returns</a:t>
            </a:r>
            <a:endParaRPr lang="en-GB">
              <a:solidFill>
                <a:schemeClr val="accent1"/>
              </a:solidFill>
              <a:cs typeface="Arial"/>
            </a:endParaRPr>
          </a:p>
        </p:txBody>
      </p:sp>
      <p:sp>
        <p:nvSpPr>
          <p:cNvPr id="36" name="TextBox 35">
            <a:extLst>
              <a:ext uri="{FF2B5EF4-FFF2-40B4-BE49-F238E27FC236}">
                <a16:creationId xmlns:a16="http://schemas.microsoft.com/office/drawing/2014/main" id="{7B045236-F41D-274B-5902-803FF6AA3F6C}"/>
              </a:ext>
            </a:extLst>
          </p:cNvPr>
          <p:cNvSpPr txBox="1"/>
          <p:nvPr/>
        </p:nvSpPr>
        <p:spPr>
          <a:xfrm>
            <a:off x="7406192" y="1327488"/>
            <a:ext cx="936104" cy="216024"/>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71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CF3C5E56-9F46-F445-4CE2-C2114F0BDB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1F08A7-8447-0023-9C93-5C1125177190}"/>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7D3903B8-FCEE-0EC2-C612-E4C7895CAE17}"/>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t>Transfer pricing methods</a:t>
            </a:r>
            <a:endParaRPr lang="en-GB" sz="4800" dirty="0">
              <a:solidFill>
                <a:schemeClr val="tx1"/>
              </a:solidFill>
            </a:endParaRPr>
          </a:p>
        </p:txBody>
      </p:sp>
      <p:pic>
        <p:nvPicPr>
          <p:cNvPr id="2" name="Graphic 1">
            <a:extLst>
              <a:ext uri="{FF2B5EF4-FFF2-40B4-BE49-F238E27FC236}">
                <a16:creationId xmlns:a16="http://schemas.microsoft.com/office/drawing/2014/main" id="{BAE62DB7-41BE-9C97-C653-605C458C9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2215F66F-AF70-A1FD-82DA-177A0364A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239FE62C-01BE-A6CD-E0A0-1B046F7093DF}"/>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kumimoji="0" lang="en-GB" sz="22666" b="0" i="0" u="none" strike="noStrike" kern="1200" cap="none" spc="0" normalizeH="0" baseline="0" noProof="0" dirty="0">
                <a:ln>
                  <a:noFill/>
                </a:ln>
                <a:solidFill>
                  <a:srgbClr val="000000"/>
                </a:solidFill>
                <a:effectLst/>
                <a:uLnTx/>
                <a:uFillTx/>
                <a:latin typeface="Arial"/>
                <a:ea typeface="+mn-ea"/>
                <a:cs typeface="+mn-cs"/>
              </a:rPr>
              <a:t>4</a:t>
            </a:r>
          </a:p>
        </p:txBody>
      </p:sp>
    </p:spTree>
    <p:extLst>
      <p:ext uri="{BB962C8B-B14F-4D97-AF65-F5344CB8AC3E}">
        <p14:creationId xmlns:p14="http://schemas.microsoft.com/office/powerpoint/2010/main" val="408917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2" name="Google Shape;812;p20"/>
          <p:cNvSpPr txBox="1">
            <a:spLocks noGrp="1"/>
          </p:cNvSpPr>
          <p:nvPr>
            <p:ph type="title"/>
          </p:nvPr>
        </p:nvSpPr>
        <p:spPr>
          <a:xfrm>
            <a:off x="570236" y="557837"/>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How to determine arm’s length price?</a:t>
            </a:r>
            <a:br>
              <a:rPr lang="en-US" sz="2800" dirty="0"/>
            </a:br>
            <a:endParaRPr sz="2800" dirty="0"/>
          </a:p>
        </p:txBody>
      </p:sp>
      <p:grpSp>
        <p:nvGrpSpPr>
          <p:cNvPr id="813" name="Google Shape;813;p20"/>
          <p:cNvGrpSpPr/>
          <p:nvPr/>
        </p:nvGrpSpPr>
        <p:grpSpPr>
          <a:xfrm>
            <a:off x="1797531" y="1623086"/>
            <a:ext cx="8596936" cy="4238706"/>
            <a:chOff x="545521" y="1677"/>
            <a:chExt cx="8596936" cy="4238706"/>
          </a:xfrm>
        </p:grpSpPr>
        <p:sp>
          <p:nvSpPr>
            <p:cNvPr id="814" name="Google Shape;814;p20"/>
            <p:cNvSpPr/>
            <p:nvPr/>
          </p:nvSpPr>
          <p:spPr>
            <a:xfrm>
              <a:off x="545521" y="1677"/>
              <a:ext cx="2383471" cy="335366"/>
            </a:xfrm>
            <a:prstGeom prst="roundRect">
              <a:avLst>
                <a:gd name="adj" fmla="val 10000"/>
              </a:avLst>
            </a:prstGeom>
            <a:solidFill>
              <a:schemeClr val="accent2"/>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txBox="1"/>
            <p:nvPr/>
          </p:nvSpPr>
          <p:spPr>
            <a:xfrm>
              <a:off x="555344" y="11500"/>
              <a:ext cx="2363825" cy="315720"/>
            </a:xfrm>
            <a:prstGeom prst="rect">
              <a:avLst/>
            </a:prstGeom>
            <a:noFill/>
            <a:ln>
              <a:noFill/>
            </a:ln>
          </p:spPr>
          <p:txBody>
            <a:bodyPr spcFirstLastPara="1" wrap="square" lIns="38100" tIns="25400" rIns="381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Price</a:t>
              </a:r>
              <a:endParaRPr/>
            </a:p>
          </p:txBody>
        </p:sp>
        <p:sp>
          <p:nvSpPr>
            <p:cNvPr id="816" name="Google Shape;816;p20"/>
            <p:cNvSpPr/>
            <p:nvPr/>
          </p:nvSpPr>
          <p:spPr>
            <a:xfrm>
              <a:off x="783868" y="337043"/>
              <a:ext cx="102803" cy="637943"/>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17" name="Google Shape;817;p20"/>
            <p:cNvSpPr/>
            <p:nvPr/>
          </p:nvSpPr>
          <p:spPr>
            <a:xfrm>
              <a:off x="886671" y="471418"/>
              <a:ext cx="2393045" cy="1007137"/>
            </a:xfrm>
            <a:prstGeom prst="roundRect">
              <a:avLst>
                <a:gd name="adj" fmla="val 10000"/>
              </a:avLst>
            </a:prstGeom>
            <a:solidFill>
              <a:schemeClr val="lt1">
                <a:alpha val="89803"/>
              </a:schemeClr>
            </a:solidFill>
            <a:ln w="12700" cap="sq"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txBox="1"/>
            <p:nvPr/>
          </p:nvSpPr>
          <p:spPr>
            <a:xfrm>
              <a:off x="916169" y="500916"/>
              <a:ext cx="2334049" cy="948141"/>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dk1"/>
                </a:buClr>
                <a:buSzPts val="1200"/>
                <a:buFont typeface="Arial"/>
                <a:buNone/>
              </a:pPr>
              <a:r>
                <a:rPr lang="en-US" sz="1200" b="1" dirty="0">
                  <a:solidFill>
                    <a:schemeClr val="dk1"/>
                  </a:solidFill>
                  <a:latin typeface="Arial"/>
                  <a:ea typeface="Arial"/>
                  <a:cs typeface="Arial"/>
                  <a:sym typeface="Arial"/>
                </a:rPr>
                <a:t>Arm’s length price</a:t>
              </a:r>
              <a:r>
                <a:rPr lang="en-US" sz="1200" dirty="0">
                  <a:solidFill>
                    <a:schemeClr val="dk1"/>
                  </a:solidFill>
                  <a:latin typeface="Arial"/>
                  <a:ea typeface="Arial"/>
                  <a:cs typeface="Arial"/>
                  <a:sym typeface="Arial"/>
                </a:rPr>
                <a:t> = price between two third (unrelated) parties</a:t>
              </a:r>
              <a:endParaRPr dirty="0"/>
            </a:p>
          </p:txBody>
        </p:sp>
        <p:sp>
          <p:nvSpPr>
            <p:cNvPr id="819" name="Google Shape;819;p20"/>
            <p:cNvSpPr/>
            <p:nvPr/>
          </p:nvSpPr>
          <p:spPr>
            <a:xfrm>
              <a:off x="783868" y="337043"/>
              <a:ext cx="238347" cy="1682434"/>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20" name="Google Shape;820;p20"/>
            <p:cNvSpPr/>
            <p:nvPr/>
          </p:nvSpPr>
          <p:spPr>
            <a:xfrm>
              <a:off x="1022216" y="1612930"/>
              <a:ext cx="8111512" cy="813095"/>
            </a:xfrm>
            <a:prstGeom prst="roundRect">
              <a:avLst>
                <a:gd name="adj" fmla="val 10000"/>
              </a:avLst>
            </a:prstGeom>
            <a:solidFill>
              <a:schemeClr val="lt1">
                <a:alpha val="89803"/>
              </a:schemeClr>
            </a:solidFill>
            <a:ln w="12700" cap="sq" cmpd="sng">
              <a:solidFill>
                <a:srgbClr val="E02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txBox="1"/>
            <p:nvPr/>
          </p:nvSpPr>
          <p:spPr>
            <a:xfrm>
              <a:off x="1046031" y="1636745"/>
              <a:ext cx="8063882" cy="765465"/>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How to determine arm’s lengths price? </a:t>
              </a:r>
              <a:endParaRPr dirty="0"/>
            </a:p>
            <a:p>
              <a:pPr marL="0" marR="0" lvl="0" indent="0" algn="ctr" rtl="0">
                <a:lnSpc>
                  <a:spcPct val="90000"/>
                </a:lnSpc>
                <a:spcBef>
                  <a:spcPts val="49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TP methods</a:t>
              </a:r>
              <a:r>
                <a:rPr lang="en-US" sz="1400" dirty="0">
                  <a:solidFill>
                    <a:schemeClr val="dk1"/>
                  </a:solidFill>
                  <a:latin typeface="Arial"/>
                  <a:ea typeface="Arial"/>
                  <a:cs typeface="Arial"/>
                  <a:sym typeface="Arial"/>
                </a:rPr>
                <a:t> (i) Traditional transactional – CUP, C+, RPM; (ii) Profit based – TNMM, TPSM </a:t>
              </a:r>
              <a:endParaRPr dirty="0"/>
            </a:p>
          </p:txBody>
        </p:sp>
        <p:sp>
          <p:nvSpPr>
            <p:cNvPr id="822" name="Google Shape;822;p20"/>
            <p:cNvSpPr/>
            <p:nvPr/>
          </p:nvSpPr>
          <p:spPr>
            <a:xfrm>
              <a:off x="783868" y="337043"/>
              <a:ext cx="238347" cy="2596178"/>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23" name="Google Shape;823;p20"/>
            <p:cNvSpPr/>
            <p:nvPr/>
          </p:nvSpPr>
          <p:spPr>
            <a:xfrm>
              <a:off x="1022216" y="2560400"/>
              <a:ext cx="8120241" cy="745644"/>
            </a:xfrm>
            <a:prstGeom prst="roundRect">
              <a:avLst>
                <a:gd name="adj" fmla="val 10000"/>
              </a:avLst>
            </a:prstGeom>
            <a:solidFill>
              <a:schemeClr val="lt1">
                <a:alpha val="89803"/>
              </a:schemeClr>
            </a:solidFill>
            <a:ln w="12700" cap="sq"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txBox="1"/>
            <p:nvPr/>
          </p:nvSpPr>
          <p:spPr>
            <a:xfrm>
              <a:off x="1044055" y="2582239"/>
              <a:ext cx="8076563" cy="701966"/>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How to select the TP method? </a:t>
              </a:r>
              <a:endParaRPr dirty="0"/>
            </a:p>
            <a:p>
              <a:pPr marL="0" marR="0" lvl="0" indent="0" algn="ctr" rtl="0">
                <a:lnSpc>
                  <a:spcPct val="90000"/>
                </a:lnSpc>
                <a:spcBef>
                  <a:spcPts val="49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TP analysis </a:t>
              </a:r>
              <a:r>
                <a:rPr lang="en-US" sz="1400" b="0" dirty="0">
                  <a:solidFill>
                    <a:schemeClr val="dk1"/>
                  </a:solidFill>
                  <a:latin typeface="Arial"/>
                  <a:ea typeface="Arial"/>
                  <a:cs typeface="Arial"/>
                  <a:sym typeface="Arial"/>
                </a:rPr>
                <a:t>(Facts, Industry, Functional analysis (functions, risks, assets)</a:t>
              </a:r>
              <a:endParaRPr dirty="0"/>
            </a:p>
          </p:txBody>
        </p:sp>
        <p:sp>
          <p:nvSpPr>
            <p:cNvPr id="825" name="Google Shape;825;p20"/>
            <p:cNvSpPr/>
            <p:nvPr/>
          </p:nvSpPr>
          <p:spPr>
            <a:xfrm>
              <a:off x="783868" y="337043"/>
              <a:ext cx="238347" cy="3503357"/>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26" name="Google Shape;826;p20"/>
            <p:cNvSpPr/>
            <p:nvPr/>
          </p:nvSpPr>
          <p:spPr>
            <a:xfrm>
              <a:off x="1022216" y="3440419"/>
              <a:ext cx="8095413" cy="799964"/>
            </a:xfrm>
            <a:prstGeom prst="roundRect">
              <a:avLst>
                <a:gd name="adj" fmla="val 10000"/>
              </a:avLst>
            </a:prstGeom>
            <a:solidFill>
              <a:schemeClr val="lt1">
                <a:alpha val="89803"/>
              </a:schemeClr>
            </a:solidFill>
            <a:ln w="12700" cap="sq" cmpd="sng">
              <a:solidFill>
                <a:srgbClr val="DB53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txBox="1"/>
            <p:nvPr/>
          </p:nvSpPr>
          <p:spPr>
            <a:xfrm>
              <a:off x="1045646" y="3463849"/>
              <a:ext cx="8048553" cy="753104"/>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Application of the TP method? </a:t>
              </a:r>
              <a:endParaRPr dirty="0"/>
            </a:p>
            <a:p>
              <a:pPr marL="0" marR="0" lvl="0" indent="0" algn="ctr" rtl="0">
                <a:lnSpc>
                  <a:spcPct val="90000"/>
                </a:lnSpc>
                <a:spcBef>
                  <a:spcPts val="490"/>
                </a:spcBef>
                <a:spcAft>
                  <a:spcPts val="0"/>
                </a:spcAft>
                <a:buClr>
                  <a:schemeClr val="dk1"/>
                </a:buClr>
                <a:buSzPts val="1400"/>
                <a:buFont typeface="Arial"/>
                <a:buNone/>
              </a:pPr>
              <a:r>
                <a:rPr lang="en-US" sz="1400" b="1" dirty="0">
                  <a:solidFill>
                    <a:schemeClr val="dk1"/>
                  </a:solidFill>
                  <a:latin typeface="Arial"/>
                  <a:ea typeface="Arial"/>
                  <a:cs typeface="Arial"/>
                  <a:sym typeface="Arial"/>
                </a:rPr>
                <a:t>Comparability criteria </a:t>
              </a:r>
              <a:r>
                <a:rPr lang="en-US" sz="1400" b="0" dirty="0">
                  <a:solidFill>
                    <a:schemeClr val="dk1"/>
                  </a:solidFill>
                  <a:latin typeface="Arial"/>
                  <a:ea typeface="Arial"/>
                  <a:cs typeface="Arial"/>
                  <a:sym typeface="Arial"/>
                </a:rPr>
                <a:t>(characteristics of the goods/services, functional analysis, economic circumstances, contractual terms, business strategies) </a:t>
              </a:r>
              <a:endParaRPr dirty="0"/>
            </a:p>
          </p:txBody>
        </p:sp>
        <p:sp>
          <p:nvSpPr>
            <p:cNvPr id="828" name="Google Shape;828;p20"/>
            <p:cNvSpPr/>
            <p:nvPr/>
          </p:nvSpPr>
          <p:spPr>
            <a:xfrm>
              <a:off x="3207316" y="1677"/>
              <a:ext cx="2383471" cy="335366"/>
            </a:xfrm>
            <a:prstGeom prst="roundRect">
              <a:avLst>
                <a:gd name="adj" fmla="val 10000"/>
              </a:avLst>
            </a:prstGeom>
            <a:solidFill>
              <a:srgbClr val="E02D1B"/>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txBox="1"/>
            <p:nvPr/>
          </p:nvSpPr>
          <p:spPr>
            <a:xfrm>
              <a:off x="3217139" y="11500"/>
              <a:ext cx="2363825" cy="315720"/>
            </a:xfrm>
            <a:prstGeom prst="rect">
              <a:avLst/>
            </a:prstGeom>
            <a:noFill/>
            <a:ln>
              <a:noFill/>
            </a:ln>
          </p:spPr>
          <p:txBody>
            <a:bodyPr spcFirstLastPara="1" wrap="square" lIns="38100" tIns="25400" rIns="381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Transaction</a:t>
              </a:r>
              <a:endParaRPr/>
            </a:p>
          </p:txBody>
        </p:sp>
        <p:sp>
          <p:nvSpPr>
            <p:cNvPr id="830" name="Google Shape;830;p20"/>
            <p:cNvSpPr/>
            <p:nvPr/>
          </p:nvSpPr>
          <p:spPr>
            <a:xfrm>
              <a:off x="3445663" y="337043"/>
              <a:ext cx="102803" cy="637943"/>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31" name="Google Shape;831;p20"/>
            <p:cNvSpPr/>
            <p:nvPr/>
          </p:nvSpPr>
          <p:spPr>
            <a:xfrm>
              <a:off x="3548466" y="471418"/>
              <a:ext cx="2393045" cy="1007137"/>
            </a:xfrm>
            <a:prstGeom prst="roundRect">
              <a:avLst>
                <a:gd name="adj" fmla="val 10000"/>
              </a:avLst>
            </a:prstGeom>
            <a:solidFill>
              <a:schemeClr val="lt1">
                <a:alpha val="89803"/>
              </a:schemeClr>
            </a:solidFill>
            <a:ln w="12700" cap="sq"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txBox="1"/>
            <p:nvPr/>
          </p:nvSpPr>
          <p:spPr>
            <a:xfrm>
              <a:off x="3577964" y="500916"/>
              <a:ext cx="2334049" cy="948141"/>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dk1"/>
                </a:buClr>
                <a:buSzPts val="1200"/>
                <a:buFont typeface="Arial"/>
                <a:buNone/>
              </a:pPr>
              <a:r>
                <a:rPr lang="en-US" sz="1200" b="1" dirty="0">
                  <a:solidFill>
                    <a:schemeClr val="dk1"/>
                  </a:solidFill>
                  <a:latin typeface="Arial"/>
                  <a:ea typeface="Arial"/>
                  <a:cs typeface="Arial"/>
                  <a:sym typeface="Arial"/>
                </a:rPr>
                <a:t>Goods, Services, Intangible property, Financial transactions etc</a:t>
              </a:r>
              <a:r>
                <a:rPr lang="en-US" sz="1200" dirty="0">
                  <a:solidFill>
                    <a:schemeClr val="dk1"/>
                  </a:solidFill>
                  <a:latin typeface="Arial"/>
                  <a:ea typeface="Arial"/>
                  <a:cs typeface="Arial"/>
                  <a:sym typeface="Arial"/>
                </a:rPr>
                <a:t>.</a:t>
              </a:r>
              <a:endParaRPr dirty="0"/>
            </a:p>
          </p:txBody>
        </p:sp>
        <p:sp>
          <p:nvSpPr>
            <p:cNvPr id="833" name="Google Shape;833;p20"/>
            <p:cNvSpPr/>
            <p:nvPr/>
          </p:nvSpPr>
          <p:spPr>
            <a:xfrm>
              <a:off x="5869111" y="1677"/>
              <a:ext cx="2383471" cy="335366"/>
            </a:xfrm>
            <a:prstGeom prst="roundRect">
              <a:avLst>
                <a:gd name="adj" fmla="val 10000"/>
              </a:avLst>
            </a:prstGeom>
            <a:solidFill>
              <a:schemeClr val="accent4"/>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txBox="1"/>
            <p:nvPr/>
          </p:nvSpPr>
          <p:spPr>
            <a:xfrm>
              <a:off x="5878934" y="11500"/>
              <a:ext cx="2363825" cy="315720"/>
            </a:xfrm>
            <a:prstGeom prst="rect">
              <a:avLst/>
            </a:prstGeom>
            <a:noFill/>
            <a:ln>
              <a:noFill/>
            </a:ln>
          </p:spPr>
          <p:txBody>
            <a:bodyPr spcFirstLastPara="1" wrap="square" lIns="38100" tIns="25400" rIns="381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Related parties</a:t>
              </a:r>
              <a:endParaRPr/>
            </a:p>
          </p:txBody>
        </p:sp>
        <p:sp>
          <p:nvSpPr>
            <p:cNvPr id="835" name="Google Shape;835;p20"/>
            <p:cNvSpPr/>
            <p:nvPr/>
          </p:nvSpPr>
          <p:spPr>
            <a:xfrm>
              <a:off x="6107458" y="337043"/>
              <a:ext cx="102803" cy="637943"/>
            </a:xfrm>
            <a:custGeom>
              <a:avLst/>
              <a:gdLst/>
              <a:ahLst/>
              <a:cxnLst/>
              <a:rect l="l" t="t" r="r" b="b"/>
              <a:pathLst>
                <a:path w="120000" h="120000" extrusionOk="0">
                  <a:moveTo>
                    <a:pt x="0" y="0"/>
                  </a:moveTo>
                  <a:lnTo>
                    <a:pt x="0" y="120000"/>
                  </a:lnTo>
                  <a:lnTo>
                    <a:pt x="120000" y="120000"/>
                  </a:lnTo>
                </a:path>
              </a:pathLst>
            </a:custGeom>
            <a:noFill/>
            <a:ln w="12700" cap="sq" cmpd="sng">
              <a:solidFill>
                <a:schemeClr val="accent2"/>
              </a:solidFill>
              <a:prstDash val="solid"/>
              <a:round/>
              <a:headEnd type="none" w="sm" len="sm"/>
              <a:tailEnd type="none" w="sm" len="sm"/>
            </a:ln>
          </p:spPr>
          <p:txBody>
            <a:bodyPr/>
            <a:lstStyle/>
            <a:p>
              <a:endParaRPr lang="en-GB"/>
            </a:p>
          </p:txBody>
        </p:sp>
        <p:sp>
          <p:nvSpPr>
            <p:cNvPr id="836" name="Google Shape;836;p20"/>
            <p:cNvSpPr/>
            <p:nvPr/>
          </p:nvSpPr>
          <p:spPr>
            <a:xfrm>
              <a:off x="6210261" y="471418"/>
              <a:ext cx="2393045" cy="1007137"/>
            </a:xfrm>
            <a:prstGeom prst="roundRect">
              <a:avLst>
                <a:gd name="adj" fmla="val 10000"/>
              </a:avLst>
            </a:prstGeom>
            <a:solidFill>
              <a:schemeClr val="lt1">
                <a:alpha val="89803"/>
              </a:schemeClr>
            </a:solidFill>
            <a:ln w="12700" cap="sq"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txBox="1"/>
            <p:nvPr/>
          </p:nvSpPr>
          <p:spPr>
            <a:xfrm>
              <a:off x="6239759" y="500916"/>
              <a:ext cx="2334049" cy="948141"/>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dk1"/>
                </a:buClr>
                <a:buSzPts val="1200"/>
                <a:buFont typeface="Arial"/>
                <a:buNone/>
              </a:pPr>
              <a:r>
                <a:rPr lang="en-US" sz="1200" b="1" i="0" dirty="0">
                  <a:solidFill>
                    <a:schemeClr val="dk1"/>
                  </a:solidFill>
                  <a:latin typeface="Arial"/>
                  <a:ea typeface="Arial"/>
                  <a:cs typeface="Arial"/>
                  <a:sym typeface="Arial"/>
                </a:rPr>
                <a:t>Enterprise/persons participate directly or indirectly in the </a:t>
              </a:r>
              <a:r>
                <a:rPr lang="en-US" sz="1200" b="1" i="0" u="none" dirty="0">
                  <a:solidFill>
                    <a:schemeClr val="dk1"/>
                  </a:solidFill>
                  <a:latin typeface="Arial"/>
                  <a:ea typeface="Arial"/>
                  <a:cs typeface="Arial"/>
                  <a:sym typeface="Arial"/>
                </a:rPr>
                <a:t>management, control or capital</a:t>
              </a:r>
              <a:r>
                <a:rPr lang="en-US" sz="1200" b="1" i="0" dirty="0">
                  <a:solidFill>
                    <a:schemeClr val="dk1"/>
                  </a:solidFill>
                  <a:latin typeface="Arial"/>
                  <a:ea typeface="Arial"/>
                  <a:cs typeface="Arial"/>
                  <a:sym typeface="Arial"/>
                </a:rPr>
                <a:t> of an enterprise </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413" y="537360"/>
            <a:ext cx="11306175" cy="502920"/>
          </a:xfrm>
        </p:spPr>
        <p:txBody>
          <a:bodyPr/>
          <a:lstStyle/>
          <a:p>
            <a:r>
              <a:rPr lang="en-GB"/>
              <a:t>TP in the International context</a:t>
            </a:r>
          </a:p>
        </p:txBody>
      </p:sp>
      <p:sp>
        <p:nvSpPr>
          <p:cNvPr id="4" name="Subtitle 3"/>
          <p:cNvSpPr>
            <a:spLocks noGrp="1"/>
          </p:cNvSpPr>
          <p:nvPr>
            <p:ph type="subTitle" idx="16"/>
          </p:nvPr>
        </p:nvSpPr>
        <p:spPr>
          <a:xfrm>
            <a:off x="552205" y="887371"/>
            <a:ext cx="11306176" cy="885842"/>
          </a:xfrm>
        </p:spPr>
        <p:txBody>
          <a:bodyPr/>
          <a:lstStyle/>
          <a:p>
            <a:r>
              <a:rPr lang="en-GB">
                <a:solidFill>
                  <a:schemeClr val="accent1"/>
                </a:solidFill>
              </a:rPr>
              <a:t>International Convention - OECD </a:t>
            </a:r>
            <a:endParaRPr lang="en-GB">
              <a:solidFill>
                <a:schemeClr val="accent1"/>
              </a:solidFill>
              <a:highlight>
                <a:srgbClr val="FFFF00"/>
              </a:highlight>
            </a:endParaRPr>
          </a:p>
        </p:txBody>
      </p:sp>
      <p:pic>
        <p:nvPicPr>
          <p:cNvPr id="1026" name="Picture 2" descr="Partner Logo OECD | Center for Curriculum Redesign">
            <a:extLst>
              <a:ext uri="{FF2B5EF4-FFF2-40B4-BE49-F238E27FC236}">
                <a16:creationId xmlns:a16="http://schemas.microsoft.com/office/drawing/2014/main" id="{CA7739B7-9E04-32EA-2D9F-DAD6079E0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696" y="1460395"/>
            <a:ext cx="3779744" cy="323144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04E6011-F15A-0D56-4452-D39EE5CE7197}"/>
              </a:ext>
            </a:extLst>
          </p:cNvPr>
          <p:cNvSpPr/>
          <p:nvPr/>
        </p:nvSpPr>
        <p:spPr>
          <a:xfrm>
            <a:off x="353342" y="3613396"/>
            <a:ext cx="5478855" cy="1321805"/>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6" name="TextBox 5">
            <a:extLst>
              <a:ext uri="{FF2B5EF4-FFF2-40B4-BE49-F238E27FC236}">
                <a16:creationId xmlns:a16="http://schemas.microsoft.com/office/drawing/2014/main" id="{8E428C44-F1A5-8C07-41D8-9965AA551EDA}"/>
              </a:ext>
            </a:extLst>
          </p:cNvPr>
          <p:cNvSpPr txBox="1"/>
          <p:nvPr/>
        </p:nvSpPr>
        <p:spPr>
          <a:xfrm>
            <a:off x="538015" y="3812633"/>
            <a:ext cx="469644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Arial,Sans-Serif"/>
              <a:buChar char="•"/>
            </a:pPr>
            <a:r>
              <a:rPr lang="en-US" sz="2000" baseline="0">
                <a:solidFill>
                  <a:schemeClr val="bg1"/>
                </a:solidFill>
                <a:latin typeface="Arial"/>
                <a:ea typeface="Arial"/>
                <a:cs typeface="Arial"/>
              </a:rPr>
              <a:t>OECD founded in 1961.</a:t>
            </a:r>
            <a:r>
              <a:rPr lang="en-US" sz="2000">
                <a:solidFill>
                  <a:schemeClr val="bg1"/>
                </a:solidFill>
                <a:latin typeface="Arial"/>
                <a:ea typeface="Arial"/>
                <a:cs typeface="Arial"/>
              </a:rPr>
              <a:t>​</a:t>
            </a:r>
            <a:endParaRPr lang="en-US">
              <a:solidFill>
                <a:schemeClr val="bg1"/>
              </a:solidFill>
            </a:endParaRPr>
          </a:p>
          <a:p>
            <a:pPr marL="171450" lvl="0" indent="-171450">
              <a:buFont typeface="Arial,Sans-Serif"/>
              <a:buChar char="•"/>
            </a:pPr>
            <a:r>
              <a:rPr lang="en-US" sz="2000" baseline="0">
                <a:solidFill>
                  <a:schemeClr val="bg1"/>
                </a:solidFill>
                <a:latin typeface="Arial"/>
                <a:ea typeface="Arial"/>
                <a:cs typeface="Arial"/>
              </a:rPr>
              <a:t>Promote economic well-being and address cross-border tax challenges.</a:t>
            </a:r>
            <a:endParaRPr lang="de-DE" sz="2000">
              <a:solidFill>
                <a:schemeClr val="bg1"/>
              </a:solidFill>
              <a:cs typeface="Arial"/>
            </a:endParaRPr>
          </a:p>
        </p:txBody>
      </p:sp>
      <p:sp>
        <p:nvSpPr>
          <p:cNvPr id="3" name="Rectangle 2">
            <a:extLst>
              <a:ext uri="{FF2B5EF4-FFF2-40B4-BE49-F238E27FC236}">
                <a16:creationId xmlns:a16="http://schemas.microsoft.com/office/drawing/2014/main" id="{4574B2B2-628A-6D8E-2EE0-26F642B26EB0}"/>
              </a:ext>
            </a:extLst>
          </p:cNvPr>
          <p:cNvSpPr/>
          <p:nvPr/>
        </p:nvSpPr>
        <p:spPr>
          <a:xfrm>
            <a:off x="353342" y="1917863"/>
            <a:ext cx="5478855" cy="1321805"/>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7" name="TextBox 6">
            <a:extLst>
              <a:ext uri="{FF2B5EF4-FFF2-40B4-BE49-F238E27FC236}">
                <a16:creationId xmlns:a16="http://schemas.microsoft.com/office/drawing/2014/main" id="{1E8CA95A-A679-AB1D-07E9-EFCCAFC46500}"/>
              </a:ext>
            </a:extLst>
          </p:cNvPr>
          <p:cNvSpPr txBox="1"/>
          <p:nvPr/>
        </p:nvSpPr>
        <p:spPr>
          <a:xfrm>
            <a:off x="538015" y="1991855"/>
            <a:ext cx="4696440"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Arial,Sans-Serif"/>
              <a:buChar char="•"/>
            </a:pPr>
            <a:r>
              <a:rPr lang="en-US" sz="2000" dirty="0">
                <a:solidFill>
                  <a:schemeClr val="bg1"/>
                </a:solidFill>
                <a:cs typeface="Arial"/>
              </a:rPr>
              <a:t>Rapid growth of international trade and increase of MNEs over the globe.</a:t>
            </a:r>
          </a:p>
          <a:p>
            <a:pPr marL="171450" indent="-171450">
              <a:buFont typeface="Arial,Sans-Serif"/>
              <a:buChar char="•"/>
            </a:pPr>
            <a:r>
              <a:rPr lang="en-US" sz="2000" dirty="0">
                <a:solidFill>
                  <a:schemeClr val="bg1"/>
                </a:solidFill>
                <a:cs typeface="Arial"/>
              </a:rPr>
              <a:t>Increase of cross-border intra-group transactions.</a:t>
            </a:r>
          </a:p>
        </p:txBody>
      </p:sp>
    </p:spTree>
    <p:extLst>
      <p:ext uri="{BB962C8B-B14F-4D97-AF65-F5344CB8AC3E}">
        <p14:creationId xmlns:p14="http://schemas.microsoft.com/office/powerpoint/2010/main" val="1822533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6" name="Google Shape;846;p21"/>
          <p:cNvSpPr txBox="1">
            <a:spLocks noGrp="1"/>
          </p:cNvSpPr>
          <p:nvPr>
            <p:ph type="title"/>
          </p:nvPr>
        </p:nvSpPr>
        <p:spPr>
          <a:xfrm>
            <a:off x="593388" y="557837"/>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Selecting a transfer pricing method (1/2)</a:t>
            </a:r>
            <a:br>
              <a:rPr lang="en-US" sz="2800" dirty="0"/>
            </a:br>
            <a:endParaRPr sz="2800" dirty="0"/>
          </a:p>
        </p:txBody>
      </p:sp>
      <p:sp>
        <p:nvSpPr>
          <p:cNvPr id="847" name="Google Shape;847;p21"/>
          <p:cNvSpPr/>
          <p:nvPr/>
        </p:nvSpPr>
        <p:spPr>
          <a:xfrm>
            <a:off x="9775833" y="4422866"/>
            <a:ext cx="1497917" cy="581986"/>
          </a:xfrm>
          <a:custGeom>
            <a:avLst/>
            <a:gdLst/>
            <a:ahLst/>
            <a:cxnLst/>
            <a:rect l="l" t="t" r="r" b="b"/>
            <a:pathLst>
              <a:path w="2257" h="1599" extrusionOk="0">
                <a:moveTo>
                  <a:pt x="0" y="0"/>
                </a:moveTo>
                <a:lnTo>
                  <a:pt x="476" y="1548"/>
                </a:lnTo>
                <a:lnTo>
                  <a:pt x="1161" y="1598"/>
                </a:lnTo>
                <a:lnTo>
                  <a:pt x="1844" y="1594"/>
                </a:lnTo>
                <a:lnTo>
                  <a:pt x="2256" y="0"/>
                </a:lnTo>
                <a:lnTo>
                  <a:pt x="0" y="0"/>
                </a:lnTo>
              </a:path>
            </a:pathLst>
          </a:cu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21"/>
          <p:cNvSpPr/>
          <p:nvPr/>
        </p:nvSpPr>
        <p:spPr>
          <a:xfrm>
            <a:off x="10185573" y="4627538"/>
            <a:ext cx="765206" cy="362034"/>
          </a:xfrm>
          <a:custGeom>
            <a:avLst/>
            <a:gdLst/>
            <a:ahLst/>
            <a:cxnLst/>
            <a:rect l="l" t="t" r="r" b="b"/>
            <a:pathLst>
              <a:path w="1745" h="868" extrusionOk="0">
                <a:moveTo>
                  <a:pt x="0" y="26"/>
                </a:moveTo>
                <a:lnTo>
                  <a:pt x="162" y="0"/>
                </a:lnTo>
                <a:lnTo>
                  <a:pt x="310" y="31"/>
                </a:lnTo>
                <a:lnTo>
                  <a:pt x="400" y="62"/>
                </a:lnTo>
                <a:lnTo>
                  <a:pt x="513" y="57"/>
                </a:lnTo>
                <a:lnTo>
                  <a:pt x="620" y="41"/>
                </a:lnTo>
                <a:lnTo>
                  <a:pt x="740" y="16"/>
                </a:lnTo>
                <a:lnTo>
                  <a:pt x="890" y="26"/>
                </a:lnTo>
                <a:lnTo>
                  <a:pt x="1014" y="52"/>
                </a:lnTo>
                <a:lnTo>
                  <a:pt x="1123" y="67"/>
                </a:lnTo>
                <a:lnTo>
                  <a:pt x="1278" y="46"/>
                </a:lnTo>
                <a:lnTo>
                  <a:pt x="1434" y="21"/>
                </a:lnTo>
                <a:lnTo>
                  <a:pt x="1560" y="10"/>
                </a:lnTo>
                <a:lnTo>
                  <a:pt x="1655" y="10"/>
                </a:lnTo>
                <a:lnTo>
                  <a:pt x="1744" y="21"/>
                </a:lnTo>
                <a:lnTo>
                  <a:pt x="1548" y="789"/>
                </a:lnTo>
                <a:lnTo>
                  <a:pt x="1237" y="851"/>
                </a:lnTo>
                <a:lnTo>
                  <a:pt x="897" y="867"/>
                </a:lnTo>
                <a:lnTo>
                  <a:pt x="412" y="835"/>
                </a:lnTo>
                <a:lnTo>
                  <a:pt x="227" y="768"/>
                </a:lnTo>
                <a:lnTo>
                  <a:pt x="0" y="26"/>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21"/>
          <p:cNvSpPr/>
          <p:nvPr/>
        </p:nvSpPr>
        <p:spPr>
          <a:xfrm>
            <a:off x="11150256" y="3562169"/>
            <a:ext cx="645944" cy="650911"/>
          </a:xfrm>
          <a:custGeom>
            <a:avLst/>
            <a:gdLst/>
            <a:ahLst/>
            <a:cxnLst/>
            <a:rect l="l" t="t" r="r" b="b"/>
            <a:pathLst>
              <a:path w="2816" h="2214" extrusionOk="0">
                <a:moveTo>
                  <a:pt x="1691" y="704"/>
                </a:moveTo>
                <a:lnTo>
                  <a:pt x="1510" y="678"/>
                </a:lnTo>
                <a:lnTo>
                  <a:pt x="1360" y="667"/>
                </a:lnTo>
                <a:lnTo>
                  <a:pt x="1327" y="667"/>
                </a:lnTo>
                <a:lnTo>
                  <a:pt x="1294" y="671"/>
                </a:lnTo>
                <a:lnTo>
                  <a:pt x="1238" y="683"/>
                </a:lnTo>
                <a:lnTo>
                  <a:pt x="1069" y="771"/>
                </a:lnTo>
                <a:lnTo>
                  <a:pt x="884" y="903"/>
                </a:lnTo>
                <a:lnTo>
                  <a:pt x="512" y="1259"/>
                </a:lnTo>
                <a:lnTo>
                  <a:pt x="197" y="1662"/>
                </a:lnTo>
                <a:lnTo>
                  <a:pt x="84" y="1854"/>
                </a:lnTo>
                <a:lnTo>
                  <a:pt x="8" y="2028"/>
                </a:lnTo>
                <a:lnTo>
                  <a:pt x="0" y="2091"/>
                </a:lnTo>
                <a:lnTo>
                  <a:pt x="16" y="2151"/>
                </a:lnTo>
                <a:lnTo>
                  <a:pt x="154" y="2206"/>
                </a:lnTo>
                <a:lnTo>
                  <a:pt x="249" y="2213"/>
                </a:lnTo>
                <a:lnTo>
                  <a:pt x="298" y="2214"/>
                </a:lnTo>
                <a:lnTo>
                  <a:pt x="351" y="2213"/>
                </a:lnTo>
                <a:lnTo>
                  <a:pt x="709" y="2155"/>
                </a:lnTo>
                <a:lnTo>
                  <a:pt x="1041" y="2040"/>
                </a:lnTo>
                <a:lnTo>
                  <a:pt x="1454" y="1878"/>
                </a:lnTo>
                <a:lnTo>
                  <a:pt x="1831" y="1681"/>
                </a:lnTo>
                <a:lnTo>
                  <a:pt x="1975" y="1575"/>
                </a:lnTo>
                <a:lnTo>
                  <a:pt x="2071" y="1463"/>
                </a:lnTo>
                <a:lnTo>
                  <a:pt x="2076" y="1438"/>
                </a:lnTo>
                <a:lnTo>
                  <a:pt x="2078" y="1403"/>
                </a:lnTo>
                <a:lnTo>
                  <a:pt x="2063" y="1311"/>
                </a:lnTo>
                <a:lnTo>
                  <a:pt x="1979" y="1084"/>
                </a:lnTo>
                <a:lnTo>
                  <a:pt x="1839" y="790"/>
                </a:lnTo>
                <a:lnTo>
                  <a:pt x="2816" y="102"/>
                </a:lnTo>
                <a:lnTo>
                  <a:pt x="2327" y="0"/>
                </a:lnTo>
                <a:lnTo>
                  <a:pt x="1720" y="715"/>
                </a:lnTo>
                <a:lnTo>
                  <a:pt x="1697" y="718"/>
                </a:lnTo>
                <a:lnTo>
                  <a:pt x="1691" y="704"/>
                </a:lnTo>
                <a:close/>
              </a:path>
            </a:pathLst>
          </a:custGeom>
          <a:solidFill>
            <a:schemeClr val="folHlink"/>
          </a:solidFill>
          <a:ln w="17525" cap="flat"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21"/>
          <p:cNvSpPr/>
          <p:nvPr/>
        </p:nvSpPr>
        <p:spPr>
          <a:xfrm>
            <a:off x="9521495" y="3673019"/>
            <a:ext cx="653749" cy="545660"/>
          </a:xfrm>
          <a:custGeom>
            <a:avLst/>
            <a:gdLst/>
            <a:ahLst/>
            <a:cxnLst/>
            <a:rect l="l" t="t" r="r" b="b"/>
            <a:pathLst>
              <a:path w="1424" h="1854" extrusionOk="0">
                <a:moveTo>
                  <a:pt x="558" y="590"/>
                </a:moveTo>
                <a:lnTo>
                  <a:pt x="641" y="552"/>
                </a:lnTo>
                <a:lnTo>
                  <a:pt x="712" y="533"/>
                </a:lnTo>
                <a:lnTo>
                  <a:pt x="743" y="530"/>
                </a:lnTo>
                <a:lnTo>
                  <a:pt x="770" y="537"/>
                </a:lnTo>
                <a:lnTo>
                  <a:pt x="854" y="603"/>
                </a:lnTo>
                <a:lnTo>
                  <a:pt x="947" y="711"/>
                </a:lnTo>
                <a:lnTo>
                  <a:pt x="1139" y="1004"/>
                </a:lnTo>
                <a:lnTo>
                  <a:pt x="1309" y="1345"/>
                </a:lnTo>
                <a:lnTo>
                  <a:pt x="1417" y="1661"/>
                </a:lnTo>
                <a:lnTo>
                  <a:pt x="1423" y="1718"/>
                </a:lnTo>
                <a:lnTo>
                  <a:pt x="1424" y="1750"/>
                </a:lnTo>
                <a:lnTo>
                  <a:pt x="1419" y="1773"/>
                </a:lnTo>
                <a:lnTo>
                  <a:pt x="1357" y="1831"/>
                </a:lnTo>
                <a:lnTo>
                  <a:pt x="1267" y="1854"/>
                </a:lnTo>
                <a:lnTo>
                  <a:pt x="1219" y="1854"/>
                </a:lnTo>
                <a:lnTo>
                  <a:pt x="1172" y="1848"/>
                </a:lnTo>
                <a:lnTo>
                  <a:pt x="1094" y="1826"/>
                </a:lnTo>
                <a:lnTo>
                  <a:pt x="732" y="1633"/>
                </a:lnTo>
                <a:lnTo>
                  <a:pt x="544" y="1481"/>
                </a:lnTo>
                <a:lnTo>
                  <a:pt x="471" y="1394"/>
                </a:lnTo>
                <a:lnTo>
                  <a:pt x="421" y="1302"/>
                </a:lnTo>
                <a:lnTo>
                  <a:pt x="414" y="1249"/>
                </a:lnTo>
                <a:lnTo>
                  <a:pt x="414" y="1209"/>
                </a:lnTo>
                <a:lnTo>
                  <a:pt x="417" y="1165"/>
                </a:lnTo>
                <a:lnTo>
                  <a:pt x="443" y="953"/>
                </a:lnTo>
                <a:lnTo>
                  <a:pt x="494" y="677"/>
                </a:lnTo>
                <a:lnTo>
                  <a:pt x="0" y="128"/>
                </a:lnTo>
                <a:lnTo>
                  <a:pt x="222" y="0"/>
                </a:lnTo>
                <a:lnTo>
                  <a:pt x="545" y="601"/>
                </a:lnTo>
                <a:lnTo>
                  <a:pt x="556" y="603"/>
                </a:lnTo>
                <a:lnTo>
                  <a:pt x="558" y="590"/>
                </a:lnTo>
                <a:close/>
              </a:path>
            </a:pathLst>
          </a:custGeom>
          <a:solidFill>
            <a:schemeClr val="folHlink"/>
          </a:solidFill>
          <a:ln w="17525" cap="flat"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21"/>
          <p:cNvSpPr/>
          <p:nvPr/>
        </p:nvSpPr>
        <p:spPr>
          <a:xfrm>
            <a:off x="11166322" y="3851951"/>
            <a:ext cx="396657" cy="431000"/>
          </a:xfrm>
          <a:custGeom>
            <a:avLst/>
            <a:gdLst/>
            <a:ahLst/>
            <a:cxnLst/>
            <a:rect l="l" t="t" r="r" b="b"/>
            <a:pathLst>
              <a:path w="1728" h="1464" extrusionOk="0">
                <a:moveTo>
                  <a:pt x="1127" y="60"/>
                </a:moveTo>
                <a:lnTo>
                  <a:pt x="1187" y="39"/>
                </a:lnTo>
                <a:lnTo>
                  <a:pt x="1337" y="5"/>
                </a:lnTo>
                <a:lnTo>
                  <a:pt x="1429" y="0"/>
                </a:lnTo>
                <a:lnTo>
                  <a:pt x="1522" y="12"/>
                </a:lnTo>
                <a:lnTo>
                  <a:pt x="1611" y="46"/>
                </a:lnTo>
                <a:lnTo>
                  <a:pt x="1689" y="111"/>
                </a:lnTo>
                <a:lnTo>
                  <a:pt x="1728" y="255"/>
                </a:lnTo>
                <a:lnTo>
                  <a:pt x="1726" y="297"/>
                </a:lnTo>
                <a:lnTo>
                  <a:pt x="1718" y="338"/>
                </a:lnTo>
                <a:lnTo>
                  <a:pt x="1691" y="403"/>
                </a:lnTo>
                <a:lnTo>
                  <a:pt x="1594" y="530"/>
                </a:lnTo>
                <a:lnTo>
                  <a:pt x="1487" y="632"/>
                </a:lnTo>
                <a:lnTo>
                  <a:pt x="1271" y="806"/>
                </a:lnTo>
                <a:lnTo>
                  <a:pt x="820" y="1123"/>
                </a:lnTo>
                <a:lnTo>
                  <a:pt x="438" y="1352"/>
                </a:lnTo>
                <a:lnTo>
                  <a:pt x="267" y="1424"/>
                </a:lnTo>
                <a:lnTo>
                  <a:pt x="195" y="1452"/>
                </a:lnTo>
                <a:lnTo>
                  <a:pt x="135" y="1461"/>
                </a:lnTo>
                <a:lnTo>
                  <a:pt x="88" y="1464"/>
                </a:lnTo>
                <a:lnTo>
                  <a:pt x="43" y="1441"/>
                </a:lnTo>
                <a:lnTo>
                  <a:pt x="0" y="1397"/>
                </a:lnTo>
                <a:lnTo>
                  <a:pt x="53" y="1271"/>
                </a:lnTo>
                <a:lnTo>
                  <a:pt x="98" y="1119"/>
                </a:lnTo>
                <a:lnTo>
                  <a:pt x="213" y="940"/>
                </a:lnTo>
                <a:lnTo>
                  <a:pt x="526" y="545"/>
                </a:lnTo>
                <a:lnTo>
                  <a:pt x="742" y="338"/>
                </a:lnTo>
                <a:lnTo>
                  <a:pt x="938" y="185"/>
                </a:lnTo>
                <a:lnTo>
                  <a:pt x="1139" y="58"/>
                </a:lnTo>
                <a:lnTo>
                  <a:pt x="1127" y="6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21"/>
          <p:cNvSpPr/>
          <p:nvPr/>
        </p:nvSpPr>
        <p:spPr>
          <a:xfrm>
            <a:off x="9775832" y="3813909"/>
            <a:ext cx="399411" cy="361029"/>
          </a:xfrm>
          <a:custGeom>
            <a:avLst/>
            <a:gdLst/>
            <a:ahLst/>
            <a:cxnLst/>
            <a:rect l="l" t="t" r="r" b="b"/>
            <a:pathLst>
              <a:path w="870" h="1228" extrusionOk="0">
                <a:moveTo>
                  <a:pt x="271" y="36"/>
                </a:moveTo>
                <a:lnTo>
                  <a:pt x="170" y="0"/>
                </a:lnTo>
                <a:lnTo>
                  <a:pt x="149" y="0"/>
                </a:lnTo>
                <a:lnTo>
                  <a:pt x="127" y="2"/>
                </a:lnTo>
                <a:lnTo>
                  <a:pt x="84" y="21"/>
                </a:lnTo>
                <a:lnTo>
                  <a:pt x="44" y="59"/>
                </a:lnTo>
                <a:lnTo>
                  <a:pt x="10" y="123"/>
                </a:lnTo>
                <a:lnTo>
                  <a:pt x="1" y="180"/>
                </a:lnTo>
                <a:lnTo>
                  <a:pt x="0" y="216"/>
                </a:lnTo>
                <a:lnTo>
                  <a:pt x="1" y="256"/>
                </a:lnTo>
                <a:lnTo>
                  <a:pt x="25" y="386"/>
                </a:lnTo>
                <a:lnTo>
                  <a:pt x="77" y="494"/>
                </a:lnTo>
                <a:lnTo>
                  <a:pt x="133" y="578"/>
                </a:lnTo>
                <a:lnTo>
                  <a:pt x="244" y="721"/>
                </a:lnTo>
                <a:lnTo>
                  <a:pt x="471" y="973"/>
                </a:lnTo>
                <a:lnTo>
                  <a:pt x="663" y="1153"/>
                </a:lnTo>
                <a:lnTo>
                  <a:pt x="747" y="1202"/>
                </a:lnTo>
                <a:lnTo>
                  <a:pt x="782" y="1225"/>
                </a:lnTo>
                <a:lnTo>
                  <a:pt x="810" y="1228"/>
                </a:lnTo>
                <a:lnTo>
                  <a:pt x="833" y="1228"/>
                </a:lnTo>
                <a:lnTo>
                  <a:pt x="852" y="1206"/>
                </a:lnTo>
                <a:lnTo>
                  <a:pt x="870" y="1162"/>
                </a:lnTo>
                <a:lnTo>
                  <a:pt x="838" y="1052"/>
                </a:lnTo>
                <a:lnTo>
                  <a:pt x="810" y="918"/>
                </a:lnTo>
                <a:lnTo>
                  <a:pt x="746" y="765"/>
                </a:lnTo>
                <a:lnTo>
                  <a:pt x="578" y="432"/>
                </a:lnTo>
                <a:lnTo>
                  <a:pt x="466" y="258"/>
                </a:lnTo>
                <a:lnTo>
                  <a:pt x="366" y="135"/>
                </a:lnTo>
                <a:lnTo>
                  <a:pt x="266" y="36"/>
                </a:lnTo>
                <a:lnTo>
                  <a:pt x="271" y="36"/>
                </a:lnTo>
                <a:close/>
              </a:path>
            </a:pathLst>
          </a:custGeom>
          <a:solidFill>
            <a:schemeClr val="lt2"/>
          </a:solidFill>
          <a:ln w="17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21"/>
          <p:cNvSpPr/>
          <p:nvPr/>
        </p:nvSpPr>
        <p:spPr>
          <a:xfrm>
            <a:off x="9825620" y="4321092"/>
            <a:ext cx="1429743" cy="263792"/>
          </a:xfrm>
          <a:prstGeom prst="ellipse">
            <a:avLst/>
          </a:prstGeom>
          <a:solidFill>
            <a:srgbClr val="FFF0CC"/>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21"/>
          <p:cNvSpPr/>
          <p:nvPr/>
        </p:nvSpPr>
        <p:spPr>
          <a:xfrm>
            <a:off x="10627807" y="3562169"/>
            <a:ext cx="645944" cy="650911"/>
          </a:xfrm>
          <a:custGeom>
            <a:avLst/>
            <a:gdLst/>
            <a:ahLst/>
            <a:cxnLst/>
            <a:rect l="l" t="t" r="r" b="b"/>
            <a:pathLst>
              <a:path w="2816" h="2214" extrusionOk="0">
                <a:moveTo>
                  <a:pt x="1691" y="704"/>
                </a:moveTo>
                <a:lnTo>
                  <a:pt x="1510" y="678"/>
                </a:lnTo>
                <a:lnTo>
                  <a:pt x="1360" y="667"/>
                </a:lnTo>
                <a:lnTo>
                  <a:pt x="1327" y="667"/>
                </a:lnTo>
                <a:lnTo>
                  <a:pt x="1294" y="671"/>
                </a:lnTo>
                <a:lnTo>
                  <a:pt x="1238" y="683"/>
                </a:lnTo>
                <a:lnTo>
                  <a:pt x="1069" y="771"/>
                </a:lnTo>
                <a:lnTo>
                  <a:pt x="884" y="903"/>
                </a:lnTo>
                <a:lnTo>
                  <a:pt x="512" y="1259"/>
                </a:lnTo>
                <a:lnTo>
                  <a:pt x="197" y="1662"/>
                </a:lnTo>
                <a:lnTo>
                  <a:pt x="84" y="1854"/>
                </a:lnTo>
                <a:lnTo>
                  <a:pt x="8" y="2028"/>
                </a:lnTo>
                <a:lnTo>
                  <a:pt x="0" y="2091"/>
                </a:lnTo>
                <a:lnTo>
                  <a:pt x="16" y="2151"/>
                </a:lnTo>
                <a:lnTo>
                  <a:pt x="154" y="2206"/>
                </a:lnTo>
                <a:lnTo>
                  <a:pt x="249" y="2213"/>
                </a:lnTo>
                <a:lnTo>
                  <a:pt x="298" y="2214"/>
                </a:lnTo>
                <a:lnTo>
                  <a:pt x="351" y="2213"/>
                </a:lnTo>
                <a:lnTo>
                  <a:pt x="709" y="2155"/>
                </a:lnTo>
                <a:lnTo>
                  <a:pt x="1041" y="2040"/>
                </a:lnTo>
                <a:lnTo>
                  <a:pt x="1454" y="1878"/>
                </a:lnTo>
                <a:lnTo>
                  <a:pt x="1831" y="1681"/>
                </a:lnTo>
                <a:lnTo>
                  <a:pt x="1975" y="1575"/>
                </a:lnTo>
                <a:lnTo>
                  <a:pt x="2071" y="1463"/>
                </a:lnTo>
                <a:lnTo>
                  <a:pt x="2076" y="1438"/>
                </a:lnTo>
                <a:lnTo>
                  <a:pt x="2078" y="1403"/>
                </a:lnTo>
                <a:lnTo>
                  <a:pt x="2063" y="1311"/>
                </a:lnTo>
                <a:lnTo>
                  <a:pt x="1979" y="1084"/>
                </a:lnTo>
                <a:lnTo>
                  <a:pt x="1839" y="790"/>
                </a:lnTo>
                <a:lnTo>
                  <a:pt x="2816" y="102"/>
                </a:lnTo>
                <a:lnTo>
                  <a:pt x="2327" y="0"/>
                </a:lnTo>
                <a:lnTo>
                  <a:pt x="1720" y="715"/>
                </a:lnTo>
                <a:lnTo>
                  <a:pt x="1697" y="718"/>
                </a:lnTo>
                <a:lnTo>
                  <a:pt x="1691" y="704"/>
                </a:lnTo>
                <a:close/>
              </a:path>
            </a:pathLst>
          </a:custGeom>
          <a:solidFill>
            <a:schemeClr val="folHlink"/>
          </a:solidFill>
          <a:ln w="17525" cap="flat"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21"/>
          <p:cNvSpPr txBox="1"/>
          <p:nvPr/>
        </p:nvSpPr>
        <p:spPr>
          <a:xfrm>
            <a:off x="9187050" y="4191805"/>
            <a:ext cx="877440" cy="19086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1. Functions</a:t>
            </a:r>
            <a:endParaRPr/>
          </a:p>
        </p:txBody>
      </p:sp>
      <p:sp>
        <p:nvSpPr>
          <p:cNvPr id="856" name="Google Shape;856;p21"/>
          <p:cNvSpPr txBox="1"/>
          <p:nvPr/>
        </p:nvSpPr>
        <p:spPr>
          <a:xfrm>
            <a:off x="11408332" y="4189476"/>
            <a:ext cx="714809" cy="17228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3. Assets</a:t>
            </a:r>
            <a:endParaRPr/>
          </a:p>
        </p:txBody>
      </p:sp>
      <p:sp>
        <p:nvSpPr>
          <p:cNvPr id="857" name="Google Shape;857;p21"/>
          <p:cNvSpPr txBox="1"/>
          <p:nvPr/>
        </p:nvSpPr>
        <p:spPr>
          <a:xfrm>
            <a:off x="10150807" y="3621420"/>
            <a:ext cx="852528" cy="17228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2. Risks</a:t>
            </a:r>
            <a:endParaRPr/>
          </a:p>
        </p:txBody>
      </p:sp>
      <p:sp>
        <p:nvSpPr>
          <p:cNvPr id="858" name="Google Shape;858;p21"/>
          <p:cNvSpPr txBox="1"/>
          <p:nvPr/>
        </p:nvSpPr>
        <p:spPr>
          <a:xfrm>
            <a:off x="10057302" y="4652147"/>
            <a:ext cx="985958" cy="36295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Arm’s length</a:t>
            </a:r>
            <a:br>
              <a:rPr lang="en-US" sz="1100" b="1">
                <a:solidFill>
                  <a:schemeClr val="lt1"/>
                </a:solidFill>
                <a:latin typeface="Arial"/>
                <a:ea typeface="Arial"/>
                <a:cs typeface="Arial"/>
                <a:sym typeface="Arial"/>
              </a:rPr>
            </a:br>
            <a:r>
              <a:rPr lang="en-US" sz="1100" b="1">
                <a:solidFill>
                  <a:schemeClr val="lt1"/>
                </a:solidFill>
                <a:latin typeface="Arial"/>
                <a:ea typeface="Arial"/>
                <a:cs typeface="Arial"/>
                <a:sym typeface="Arial"/>
              </a:rPr>
              <a:t>price</a:t>
            </a:r>
            <a:endParaRPr/>
          </a:p>
        </p:txBody>
      </p:sp>
      <p:sp>
        <p:nvSpPr>
          <p:cNvPr id="859" name="Google Shape;859;p21"/>
          <p:cNvSpPr/>
          <p:nvPr/>
        </p:nvSpPr>
        <p:spPr>
          <a:xfrm>
            <a:off x="11001507" y="3970456"/>
            <a:ext cx="479294" cy="474512"/>
          </a:xfrm>
          <a:custGeom>
            <a:avLst/>
            <a:gdLst/>
            <a:ahLst/>
            <a:cxnLst/>
            <a:rect l="l" t="t" r="r" b="b"/>
            <a:pathLst>
              <a:path w="2087" h="1614" extrusionOk="0">
                <a:moveTo>
                  <a:pt x="1945" y="90"/>
                </a:moveTo>
                <a:lnTo>
                  <a:pt x="1768" y="23"/>
                </a:lnTo>
                <a:lnTo>
                  <a:pt x="1667" y="0"/>
                </a:lnTo>
                <a:lnTo>
                  <a:pt x="1628" y="2"/>
                </a:lnTo>
                <a:lnTo>
                  <a:pt x="1575" y="9"/>
                </a:lnTo>
                <a:lnTo>
                  <a:pt x="1482" y="23"/>
                </a:lnTo>
                <a:lnTo>
                  <a:pt x="1391" y="23"/>
                </a:lnTo>
                <a:lnTo>
                  <a:pt x="1299" y="30"/>
                </a:lnTo>
                <a:lnTo>
                  <a:pt x="1214" y="51"/>
                </a:lnTo>
                <a:lnTo>
                  <a:pt x="1142" y="90"/>
                </a:lnTo>
                <a:lnTo>
                  <a:pt x="1132" y="119"/>
                </a:lnTo>
                <a:lnTo>
                  <a:pt x="1132" y="160"/>
                </a:lnTo>
                <a:lnTo>
                  <a:pt x="1134" y="199"/>
                </a:lnTo>
                <a:lnTo>
                  <a:pt x="1124" y="232"/>
                </a:lnTo>
                <a:lnTo>
                  <a:pt x="1054" y="257"/>
                </a:lnTo>
                <a:lnTo>
                  <a:pt x="976" y="276"/>
                </a:lnTo>
                <a:lnTo>
                  <a:pt x="904" y="315"/>
                </a:lnTo>
                <a:lnTo>
                  <a:pt x="848" y="366"/>
                </a:lnTo>
                <a:lnTo>
                  <a:pt x="863" y="427"/>
                </a:lnTo>
                <a:lnTo>
                  <a:pt x="873" y="486"/>
                </a:lnTo>
                <a:lnTo>
                  <a:pt x="885" y="508"/>
                </a:lnTo>
                <a:lnTo>
                  <a:pt x="881" y="545"/>
                </a:lnTo>
                <a:lnTo>
                  <a:pt x="873" y="612"/>
                </a:lnTo>
                <a:lnTo>
                  <a:pt x="764" y="681"/>
                </a:lnTo>
                <a:lnTo>
                  <a:pt x="644" y="769"/>
                </a:lnTo>
                <a:lnTo>
                  <a:pt x="638" y="827"/>
                </a:lnTo>
                <a:lnTo>
                  <a:pt x="636" y="860"/>
                </a:lnTo>
                <a:lnTo>
                  <a:pt x="626" y="882"/>
                </a:lnTo>
                <a:lnTo>
                  <a:pt x="632" y="903"/>
                </a:lnTo>
                <a:lnTo>
                  <a:pt x="630" y="934"/>
                </a:lnTo>
                <a:lnTo>
                  <a:pt x="626" y="994"/>
                </a:lnTo>
                <a:lnTo>
                  <a:pt x="486" y="1017"/>
                </a:lnTo>
                <a:lnTo>
                  <a:pt x="356" y="1056"/>
                </a:lnTo>
                <a:lnTo>
                  <a:pt x="229" y="1227"/>
                </a:lnTo>
                <a:lnTo>
                  <a:pt x="108" y="1410"/>
                </a:lnTo>
                <a:lnTo>
                  <a:pt x="31" y="1526"/>
                </a:lnTo>
                <a:lnTo>
                  <a:pt x="0" y="1594"/>
                </a:lnTo>
                <a:lnTo>
                  <a:pt x="33" y="1612"/>
                </a:lnTo>
                <a:lnTo>
                  <a:pt x="64" y="1614"/>
                </a:lnTo>
                <a:lnTo>
                  <a:pt x="99" y="1614"/>
                </a:lnTo>
                <a:lnTo>
                  <a:pt x="196" y="1584"/>
                </a:lnTo>
                <a:lnTo>
                  <a:pt x="429" y="1452"/>
                </a:lnTo>
                <a:lnTo>
                  <a:pt x="675" y="1325"/>
                </a:lnTo>
                <a:lnTo>
                  <a:pt x="856" y="1075"/>
                </a:lnTo>
                <a:lnTo>
                  <a:pt x="904" y="1019"/>
                </a:lnTo>
                <a:lnTo>
                  <a:pt x="939" y="957"/>
                </a:lnTo>
                <a:lnTo>
                  <a:pt x="902" y="897"/>
                </a:lnTo>
                <a:lnTo>
                  <a:pt x="963" y="869"/>
                </a:lnTo>
                <a:lnTo>
                  <a:pt x="1040" y="852"/>
                </a:lnTo>
                <a:lnTo>
                  <a:pt x="1198" y="792"/>
                </a:lnTo>
                <a:lnTo>
                  <a:pt x="1437" y="651"/>
                </a:lnTo>
                <a:lnTo>
                  <a:pt x="1575" y="560"/>
                </a:lnTo>
                <a:lnTo>
                  <a:pt x="1768" y="442"/>
                </a:lnTo>
                <a:lnTo>
                  <a:pt x="1935" y="313"/>
                </a:lnTo>
                <a:lnTo>
                  <a:pt x="2046" y="223"/>
                </a:lnTo>
                <a:lnTo>
                  <a:pt x="2081" y="137"/>
                </a:lnTo>
                <a:lnTo>
                  <a:pt x="2087" y="91"/>
                </a:lnTo>
                <a:lnTo>
                  <a:pt x="2074" y="60"/>
                </a:lnTo>
                <a:lnTo>
                  <a:pt x="2048" y="56"/>
                </a:lnTo>
                <a:lnTo>
                  <a:pt x="2007" y="65"/>
                </a:lnTo>
                <a:lnTo>
                  <a:pt x="1953" y="81"/>
                </a:lnTo>
                <a:lnTo>
                  <a:pt x="1945" y="9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21"/>
          <p:cNvSpPr txBox="1"/>
          <p:nvPr/>
        </p:nvSpPr>
        <p:spPr>
          <a:xfrm>
            <a:off x="1878013" y="1752600"/>
            <a:ext cx="8077200" cy="44196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The selection of the most appropriate transfer pricing method to determine an arm’s length price depends on the fact pattern for the case which is being analyzed.</a:t>
            </a:r>
            <a:endParaRPr dirty="0"/>
          </a:p>
          <a:p>
            <a:pPr marL="0" marR="0" lvl="1" indent="0" algn="l" rtl="0">
              <a:lnSpc>
                <a:spcPct val="100000"/>
              </a:lnSpc>
              <a:spcBef>
                <a:spcPts val="60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0" marR="0" lvl="1" indent="0" algn="l" rtl="0">
              <a:lnSpc>
                <a:spcPct val="100000"/>
              </a:lnSpc>
              <a:spcBef>
                <a:spcPts val="6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In transfer pricing, the fundamentals of the </a:t>
            </a:r>
            <a:r>
              <a:rPr lang="en-US" sz="1600" b="0" i="0" u="sng" strike="noStrike" cap="none" dirty="0">
                <a:solidFill>
                  <a:schemeClr val="dk1"/>
                </a:solidFill>
                <a:latin typeface="Arial"/>
                <a:ea typeface="Arial"/>
                <a:cs typeface="Arial"/>
                <a:sym typeface="Arial"/>
              </a:rPr>
              <a:t>transfer pricing analysis</a:t>
            </a:r>
            <a:r>
              <a:rPr lang="en-US" sz="1600" b="0" i="0" u="none" strike="noStrike" cap="none" dirty="0">
                <a:solidFill>
                  <a:schemeClr val="dk1"/>
                </a:solidFill>
                <a:latin typeface="Arial"/>
                <a:ea typeface="Arial"/>
                <a:cs typeface="Arial"/>
                <a:sym typeface="Arial"/>
              </a:rPr>
              <a:t> is to understand the following </a:t>
            </a:r>
            <a:r>
              <a:rPr lang="en-US" sz="1600" b="1" i="0" u="none" strike="noStrike" cap="none" dirty="0">
                <a:solidFill>
                  <a:schemeClr val="dk1"/>
                </a:solidFill>
                <a:latin typeface="Arial"/>
                <a:ea typeface="Arial"/>
                <a:cs typeface="Arial"/>
                <a:sym typeface="Arial"/>
              </a:rPr>
              <a:t>key elements</a:t>
            </a:r>
            <a:r>
              <a:rPr lang="en-US" sz="1600" b="0" i="0" u="none" strike="noStrike" cap="none" dirty="0">
                <a:solidFill>
                  <a:schemeClr val="dk1"/>
                </a:solidFill>
                <a:latin typeface="Arial"/>
                <a:ea typeface="Arial"/>
                <a:cs typeface="Arial"/>
                <a:sym typeface="Arial"/>
              </a:rPr>
              <a:t>:</a:t>
            </a:r>
            <a:endParaRPr dirty="0"/>
          </a:p>
          <a:p>
            <a:pPr marL="0" marR="0" lvl="1" indent="0" algn="l" rtl="0">
              <a:lnSpc>
                <a:spcPct val="100000"/>
              </a:lnSpc>
              <a:spcBef>
                <a:spcPts val="60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544637" marR="0" lvl="3" indent="-88900" algn="l" rtl="0">
              <a:lnSpc>
                <a:spcPct val="100000"/>
              </a:lnSpc>
              <a:spcBef>
                <a:spcPts val="600"/>
              </a:spcBef>
              <a:spcAft>
                <a:spcPts val="0"/>
              </a:spcAft>
              <a:buClr>
                <a:schemeClr val="dk1"/>
              </a:buClr>
              <a:buSzPts val="1400"/>
              <a:buFont typeface="Arial"/>
              <a:buChar char="–"/>
            </a:pPr>
            <a:r>
              <a:rPr lang="en-US" sz="1400" b="1" i="0" u="sng" strike="noStrike" cap="none" dirty="0">
                <a:solidFill>
                  <a:schemeClr val="dk1"/>
                </a:solidFill>
                <a:latin typeface="Arial"/>
                <a:ea typeface="Arial"/>
                <a:cs typeface="Arial"/>
                <a:sym typeface="Arial"/>
              </a:rPr>
              <a:t> Facts</a:t>
            </a:r>
            <a:r>
              <a:rPr lang="en-US" sz="1400" b="0" i="0" u="none" strike="noStrike" cap="none" dirty="0">
                <a:solidFill>
                  <a:schemeClr val="dk1"/>
                </a:solidFill>
                <a:latin typeface="Arial"/>
                <a:ea typeface="Arial"/>
                <a:cs typeface="Arial"/>
                <a:sym typeface="Arial"/>
              </a:rPr>
              <a:t>		e.g., Group/company overview, products, structure etc.</a:t>
            </a:r>
            <a:endParaRPr dirty="0"/>
          </a:p>
          <a:p>
            <a:pPr marL="544637" marR="0" lvl="3" indent="-88900" algn="l" rtl="0">
              <a:lnSpc>
                <a:spcPct val="100000"/>
              </a:lnSpc>
              <a:spcBef>
                <a:spcPts val="600"/>
              </a:spcBef>
              <a:spcAft>
                <a:spcPts val="0"/>
              </a:spcAft>
              <a:buClr>
                <a:schemeClr val="dk1"/>
              </a:buClr>
              <a:buSzPts val="1400"/>
              <a:buFont typeface="Arial"/>
              <a:buChar char="–"/>
            </a:pPr>
            <a:r>
              <a:rPr lang="en-US" sz="1400" b="1" i="0" u="sng" strike="noStrike" cap="none" dirty="0">
                <a:solidFill>
                  <a:schemeClr val="dk1"/>
                </a:solidFill>
                <a:latin typeface="Arial"/>
                <a:ea typeface="Arial"/>
                <a:cs typeface="Arial"/>
                <a:sym typeface="Arial"/>
              </a:rPr>
              <a:t> Industry</a:t>
            </a:r>
            <a:r>
              <a:rPr lang="en-US" sz="1400" b="0" i="0" u="none" strike="noStrike" cap="none" dirty="0">
                <a:solidFill>
                  <a:schemeClr val="dk1"/>
                </a:solidFill>
                <a:latin typeface="Arial"/>
                <a:ea typeface="Arial"/>
                <a:cs typeface="Arial"/>
                <a:sym typeface="Arial"/>
              </a:rPr>
              <a:t>		e.g., Real estate, automotive, pharmaceutical etc.</a:t>
            </a:r>
            <a:endParaRPr dirty="0"/>
          </a:p>
          <a:p>
            <a:pPr marL="544637" marR="0" lvl="3" indent="-88900" algn="l" rtl="0">
              <a:lnSpc>
                <a:spcPct val="100000"/>
              </a:lnSpc>
              <a:spcBef>
                <a:spcPts val="600"/>
              </a:spcBef>
              <a:spcAft>
                <a:spcPts val="0"/>
              </a:spcAft>
              <a:buClr>
                <a:schemeClr val="dk1"/>
              </a:buClr>
              <a:buSzPts val="1400"/>
              <a:buFont typeface="Arial"/>
              <a:buChar char="–"/>
            </a:pPr>
            <a:r>
              <a:rPr lang="en-US" sz="1400" b="1" i="0" u="sng" strike="noStrike" cap="none" dirty="0">
                <a:solidFill>
                  <a:schemeClr val="dk1"/>
                </a:solidFill>
                <a:latin typeface="Arial"/>
                <a:ea typeface="Arial"/>
                <a:cs typeface="Arial"/>
                <a:sym typeface="Arial"/>
              </a:rPr>
              <a:t> Function performed</a:t>
            </a:r>
            <a:r>
              <a:rPr lang="en-US" sz="1400" b="0" i="0" u="none" strike="noStrike" cap="none" dirty="0">
                <a:solidFill>
                  <a:schemeClr val="dk1"/>
                </a:solidFill>
                <a:latin typeface="Arial"/>
                <a:ea typeface="Arial"/>
                <a:cs typeface="Arial"/>
                <a:sym typeface="Arial"/>
              </a:rPr>
              <a:t>	e.g., Manufacturing, distribution, service provision etc.</a:t>
            </a:r>
            <a:endParaRPr dirty="0"/>
          </a:p>
          <a:p>
            <a:pPr marL="544637" marR="0" lvl="3" indent="-88900" algn="l" rtl="0">
              <a:lnSpc>
                <a:spcPct val="100000"/>
              </a:lnSpc>
              <a:spcBef>
                <a:spcPts val="600"/>
              </a:spcBef>
              <a:spcAft>
                <a:spcPts val="0"/>
              </a:spcAft>
              <a:buClr>
                <a:schemeClr val="dk1"/>
              </a:buClr>
              <a:buSzPts val="1400"/>
              <a:buFont typeface="Arial"/>
              <a:buChar char="–"/>
            </a:pPr>
            <a:r>
              <a:rPr lang="en-US" sz="1400" b="1" i="0" u="sng" strike="noStrike" cap="none" dirty="0">
                <a:solidFill>
                  <a:schemeClr val="dk1"/>
                </a:solidFill>
                <a:latin typeface="Arial"/>
                <a:ea typeface="Arial"/>
                <a:cs typeface="Arial"/>
                <a:sym typeface="Arial"/>
              </a:rPr>
              <a:t> Risks assumed</a:t>
            </a:r>
            <a:r>
              <a:rPr lang="en-US" sz="1400" b="0" i="0" u="none" strike="noStrike" cap="none" dirty="0">
                <a:solidFill>
                  <a:schemeClr val="dk1"/>
                </a:solidFill>
                <a:latin typeface="Arial"/>
                <a:ea typeface="Arial"/>
                <a:cs typeface="Arial"/>
                <a:sym typeface="Arial"/>
              </a:rPr>
              <a:t>	e.g., Foreign exchange risks, marketing risks etc.</a:t>
            </a:r>
            <a:endParaRPr dirty="0"/>
          </a:p>
          <a:p>
            <a:pPr marL="544637" marR="0" lvl="3" indent="-88900" algn="l" rtl="0">
              <a:lnSpc>
                <a:spcPct val="100000"/>
              </a:lnSpc>
              <a:spcBef>
                <a:spcPts val="600"/>
              </a:spcBef>
              <a:spcAft>
                <a:spcPts val="0"/>
              </a:spcAft>
              <a:buClr>
                <a:schemeClr val="dk1"/>
              </a:buClr>
              <a:buSzPts val="1400"/>
              <a:buFont typeface="Arial"/>
              <a:buChar char="–"/>
            </a:pPr>
            <a:r>
              <a:rPr lang="en-US" sz="1400" b="1" i="0" u="sng" strike="noStrike" cap="none" dirty="0">
                <a:solidFill>
                  <a:schemeClr val="dk1"/>
                </a:solidFill>
                <a:latin typeface="Arial"/>
                <a:ea typeface="Arial"/>
                <a:cs typeface="Arial"/>
                <a:sym typeface="Arial"/>
              </a:rPr>
              <a:t> Assets utilized</a:t>
            </a:r>
            <a:r>
              <a:rPr lang="en-US" sz="1400" b="0" i="0" u="none" strike="noStrike" cap="none" dirty="0">
                <a:solidFill>
                  <a:schemeClr val="dk1"/>
                </a:solidFill>
                <a:latin typeface="Arial"/>
                <a:ea typeface="Arial"/>
                <a:cs typeface="Arial"/>
                <a:sym typeface="Arial"/>
              </a:rPr>
              <a:t>	e.g., Trademark, patents, know-how etc.</a:t>
            </a:r>
            <a:endParaRPr sz="1400" b="0" i="0" u="none" strike="noStrike" cap="none" dirty="0">
              <a:solidFill>
                <a:schemeClr val="dk1"/>
              </a:solidFill>
              <a:latin typeface="Arial"/>
              <a:ea typeface="Arial"/>
              <a:cs typeface="Arial"/>
              <a:sym typeface="Arial"/>
            </a:endParaRPr>
          </a:p>
        </p:txBody>
      </p:sp>
      <p:sp>
        <p:nvSpPr>
          <p:cNvPr id="861" name="Google Shape;861;p21"/>
          <p:cNvSpPr/>
          <p:nvPr/>
        </p:nvSpPr>
        <p:spPr>
          <a:xfrm>
            <a:off x="10638365" y="3851951"/>
            <a:ext cx="396657" cy="431000"/>
          </a:xfrm>
          <a:custGeom>
            <a:avLst/>
            <a:gdLst/>
            <a:ahLst/>
            <a:cxnLst/>
            <a:rect l="l" t="t" r="r" b="b"/>
            <a:pathLst>
              <a:path w="1728" h="1464" extrusionOk="0">
                <a:moveTo>
                  <a:pt x="1127" y="60"/>
                </a:moveTo>
                <a:lnTo>
                  <a:pt x="1187" y="39"/>
                </a:lnTo>
                <a:lnTo>
                  <a:pt x="1337" y="5"/>
                </a:lnTo>
                <a:lnTo>
                  <a:pt x="1429" y="0"/>
                </a:lnTo>
                <a:lnTo>
                  <a:pt x="1522" y="12"/>
                </a:lnTo>
                <a:lnTo>
                  <a:pt x="1611" y="46"/>
                </a:lnTo>
                <a:lnTo>
                  <a:pt x="1689" y="111"/>
                </a:lnTo>
                <a:lnTo>
                  <a:pt x="1728" y="255"/>
                </a:lnTo>
                <a:lnTo>
                  <a:pt x="1726" y="297"/>
                </a:lnTo>
                <a:lnTo>
                  <a:pt x="1718" y="338"/>
                </a:lnTo>
                <a:lnTo>
                  <a:pt x="1691" y="403"/>
                </a:lnTo>
                <a:lnTo>
                  <a:pt x="1594" y="530"/>
                </a:lnTo>
                <a:lnTo>
                  <a:pt x="1487" y="632"/>
                </a:lnTo>
                <a:lnTo>
                  <a:pt x="1271" y="806"/>
                </a:lnTo>
                <a:lnTo>
                  <a:pt x="820" y="1123"/>
                </a:lnTo>
                <a:lnTo>
                  <a:pt x="438" y="1352"/>
                </a:lnTo>
                <a:lnTo>
                  <a:pt x="267" y="1424"/>
                </a:lnTo>
                <a:lnTo>
                  <a:pt x="195" y="1452"/>
                </a:lnTo>
                <a:lnTo>
                  <a:pt x="135" y="1461"/>
                </a:lnTo>
                <a:lnTo>
                  <a:pt x="88" y="1464"/>
                </a:lnTo>
                <a:lnTo>
                  <a:pt x="43" y="1441"/>
                </a:lnTo>
                <a:lnTo>
                  <a:pt x="0" y="1397"/>
                </a:lnTo>
                <a:lnTo>
                  <a:pt x="53" y="1271"/>
                </a:lnTo>
                <a:lnTo>
                  <a:pt x="98" y="1119"/>
                </a:lnTo>
                <a:lnTo>
                  <a:pt x="213" y="940"/>
                </a:lnTo>
                <a:lnTo>
                  <a:pt x="526" y="545"/>
                </a:lnTo>
                <a:lnTo>
                  <a:pt x="742" y="338"/>
                </a:lnTo>
                <a:lnTo>
                  <a:pt x="938" y="185"/>
                </a:lnTo>
                <a:lnTo>
                  <a:pt x="1139" y="58"/>
                </a:lnTo>
                <a:lnTo>
                  <a:pt x="1127" y="60"/>
                </a:lnTo>
                <a:close/>
              </a:path>
            </a:pathLst>
          </a:custGeom>
          <a:solidFill>
            <a:schemeClr val="lt2"/>
          </a:solidFill>
          <a:ln w="17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862" name="Google Shape;862;p21"/>
          <p:cNvGraphicFramePr/>
          <p:nvPr>
            <p:extLst>
              <p:ext uri="{D42A27DB-BD31-4B8C-83A1-F6EECF244321}">
                <p14:modId xmlns:p14="http://schemas.microsoft.com/office/powerpoint/2010/main" val="3635552516"/>
              </p:ext>
            </p:extLst>
          </p:nvPr>
        </p:nvGraphicFramePr>
        <p:xfrm>
          <a:off x="1235674" y="3550068"/>
          <a:ext cx="1165676" cy="1326025"/>
        </p:xfrm>
        <a:graphic>
          <a:graphicData uri="http://schemas.openxmlformats.org/drawingml/2006/table">
            <a:tbl>
              <a:tblPr firstRow="1" bandRow="1">
                <a:noFill/>
                <a:tableStyleId>{74B330FF-701A-466B-A6EE-934753BC8E0B}</a:tableStyleId>
              </a:tblPr>
              <a:tblGrid>
                <a:gridCol w="1165676">
                  <a:extLst>
                    <a:ext uri="{9D8B030D-6E8A-4147-A177-3AD203B41FA5}">
                      <a16:colId xmlns:a16="http://schemas.microsoft.com/office/drawing/2014/main" val="20000"/>
                    </a:ext>
                  </a:extLst>
                </a:gridCol>
              </a:tblGrid>
              <a:tr h="1326025">
                <a:tc>
                  <a:txBody>
                    <a:bodyPr/>
                    <a:lstStyle/>
                    <a:p>
                      <a:pPr marL="0" marR="0" lvl="0" indent="0" algn="ctr" rtl="0">
                        <a:spcBef>
                          <a:spcPts val="0"/>
                        </a:spcBef>
                        <a:spcAft>
                          <a:spcPts val="0"/>
                        </a:spcAft>
                        <a:buNone/>
                      </a:pPr>
                      <a:r>
                        <a:rPr lang="en-US" sz="1600" u="none" strike="noStrike" cap="none" dirty="0">
                          <a:solidFill>
                            <a:schemeClr val="dk1"/>
                          </a:solidFill>
                          <a:latin typeface="Arial"/>
                          <a:ea typeface="Arial"/>
                          <a:cs typeface="Arial"/>
                          <a:sym typeface="Arial"/>
                        </a:rPr>
                        <a:t>Functional</a:t>
                      </a:r>
                      <a:endParaRPr dirty="0"/>
                    </a:p>
                    <a:p>
                      <a:pPr marL="0" marR="0" lvl="0" indent="0" algn="ctr" rtl="0">
                        <a:spcBef>
                          <a:spcPts val="0"/>
                        </a:spcBef>
                        <a:spcAft>
                          <a:spcPts val="0"/>
                        </a:spcAft>
                        <a:buNone/>
                      </a:pPr>
                      <a:r>
                        <a:rPr lang="en-US" sz="1600" u="none" strike="noStrike" cap="none" dirty="0">
                          <a:solidFill>
                            <a:schemeClr val="dk1"/>
                          </a:solidFill>
                          <a:latin typeface="Arial"/>
                          <a:ea typeface="Arial"/>
                          <a:cs typeface="Arial"/>
                          <a:sym typeface="Arial"/>
                        </a:rPr>
                        <a:t>analysis</a:t>
                      </a:r>
                      <a:endParaRPr dirty="0"/>
                    </a:p>
                  </a:txBody>
                  <a:tcPr marL="68575" marR="68575" marT="34300" marB="34300"/>
                </a:tc>
                <a:extLst>
                  <a:ext uri="{0D108BD9-81ED-4DB2-BD59-A6C34878D82A}">
                    <a16:rowId xmlns:a16="http://schemas.microsoft.com/office/drawing/2014/main" val="10000"/>
                  </a:ext>
                </a:extLst>
              </a:tr>
            </a:tbl>
          </a:graphicData>
        </a:graphic>
      </p:graphicFrame>
      <p:sp>
        <p:nvSpPr>
          <p:cNvPr id="863" name="Google Shape;863;p21"/>
          <p:cNvSpPr/>
          <p:nvPr/>
        </p:nvSpPr>
        <p:spPr>
          <a:xfrm>
            <a:off x="10524041" y="3938996"/>
            <a:ext cx="479294" cy="474512"/>
          </a:xfrm>
          <a:custGeom>
            <a:avLst/>
            <a:gdLst/>
            <a:ahLst/>
            <a:cxnLst/>
            <a:rect l="l" t="t" r="r" b="b"/>
            <a:pathLst>
              <a:path w="2087" h="1614" extrusionOk="0">
                <a:moveTo>
                  <a:pt x="1945" y="90"/>
                </a:moveTo>
                <a:lnTo>
                  <a:pt x="1768" y="23"/>
                </a:lnTo>
                <a:lnTo>
                  <a:pt x="1667" y="0"/>
                </a:lnTo>
                <a:lnTo>
                  <a:pt x="1628" y="2"/>
                </a:lnTo>
                <a:lnTo>
                  <a:pt x="1575" y="9"/>
                </a:lnTo>
                <a:lnTo>
                  <a:pt x="1482" y="23"/>
                </a:lnTo>
                <a:lnTo>
                  <a:pt x="1391" y="23"/>
                </a:lnTo>
                <a:lnTo>
                  <a:pt x="1299" y="30"/>
                </a:lnTo>
                <a:lnTo>
                  <a:pt x="1214" y="51"/>
                </a:lnTo>
                <a:lnTo>
                  <a:pt x="1142" y="90"/>
                </a:lnTo>
                <a:lnTo>
                  <a:pt x="1132" y="119"/>
                </a:lnTo>
                <a:lnTo>
                  <a:pt x="1132" y="160"/>
                </a:lnTo>
                <a:lnTo>
                  <a:pt x="1134" y="199"/>
                </a:lnTo>
                <a:lnTo>
                  <a:pt x="1124" y="232"/>
                </a:lnTo>
                <a:lnTo>
                  <a:pt x="1054" y="257"/>
                </a:lnTo>
                <a:lnTo>
                  <a:pt x="976" y="276"/>
                </a:lnTo>
                <a:lnTo>
                  <a:pt x="904" y="315"/>
                </a:lnTo>
                <a:lnTo>
                  <a:pt x="848" y="366"/>
                </a:lnTo>
                <a:lnTo>
                  <a:pt x="863" y="427"/>
                </a:lnTo>
                <a:lnTo>
                  <a:pt x="873" y="486"/>
                </a:lnTo>
                <a:lnTo>
                  <a:pt x="885" y="508"/>
                </a:lnTo>
                <a:lnTo>
                  <a:pt x="881" y="545"/>
                </a:lnTo>
                <a:lnTo>
                  <a:pt x="873" y="612"/>
                </a:lnTo>
                <a:lnTo>
                  <a:pt x="764" y="681"/>
                </a:lnTo>
                <a:lnTo>
                  <a:pt x="644" y="769"/>
                </a:lnTo>
                <a:lnTo>
                  <a:pt x="638" y="827"/>
                </a:lnTo>
                <a:lnTo>
                  <a:pt x="636" y="860"/>
                </a:lnTo>
                <a:lnTo>
                  <a:pt x="626" y="882"/>
                </a:lnTo>
                <a:lnTo>
                  <a:pt x="632" y="903"/>
                </a:lnTo>
                <a:lnTo>
                  <a:pt x="630" y="934"/>
                </a:lnTo>
                <a:lnTo>
                  <a:pt x="626" y="994"/>
                </a:lnTo>
                <a:lnTo>
                  <a:pt x="486" y="1017"/>
                </a:lnTo>
                <a:lnTo>
                  <a:pt x="356" y="1056"/>
                </a:lnTo>
                <a:lnTo>
                  <a:pt x="229" y="1227"/>
                </a:lnTo>
                <a:lnTo>
                  <a:pt x="108" y="1410"/>
                </a:lnTo>
                <a:lnTo>
                  <a:pt x="31" y="1526"/>
                </a:lnTo>
                <a:lnTo>
                  <a:pt x="0" y="1594"/>
                </a:lnTo>
                <a:lnTo>
                  <a:pt x="33" y="1612"/>
                </a:lnTo>
                <a:lnTo>
                  <a:pt x="64" y="1614"/>
                </a:lnTo>
                <a:lnTo>
                  <a:pt x="99" y="1614"/>
                </a:lnTo>
                <a:lnTo>
                  <a:pt x="196" y="1584"/>
                </a:lnTo>
                <a:lnTo>
                  <a:pt x="429" y="1452"/>
                </a:lnTo>
                <a:lnTo>
                  <a:pt x="675" y="1325"/>
                </a:lnTo>
                <a:lnTo>
                  <a:pt x="856" y="1075"/>
                </a:lnTo>
                <a:lnTo>
                  <a:pt x="904" y="1019"/>
                </a:lnTo>
                <a:lnTo>
                  <a:pt x="939" y="957"/>
                </a:lnTo>
                <a:lnTo>
                  <a:pt x="902" y="897"/>
                </a:lnTo>
                <a:lnTo>
                  <a:pt x="963" y="869"/>
                </a:lnTo>
                <a:lnTo>
                  <a:pt x="1040" y="852"/>
                </a:lnTo>
                <a:lnTo>
                  <a:pt x="1198" y="792"/>
                </a:lnTo>
                <a:lnTo>
                  <a:pt x="1437" y="651"/>
                </a:lnTo>
                <a:lnTo>
                  <a:pt x="1575" y="560"/>
                </a:lnTo>
                <a:lnTo>
                  <a:pt x="1768" y="442"/>
                </a:lnTo>
                <a:lnTo>
                  <a:pt x="1935" y="313"/>
                </a:lnTo>
                <a:lnTo>
                  <a:pt x="2046" y="223"/>
                </a:lnTo>
                <a:lnTo>
                  <a:pt x="2081" y="137"/>
                </a:lnTo>
                <a:lnTo>
                  <a:pt x="2087" y="91"/>
                </a:lnTo>
                <a:lnTo>
                  <a:pt x="2074" y="60"/>
                </a:lnTo>
                <a:lnTo>
                  <a:pt x="2048" y="56"/>
                </a:lnTo>
                <a:lnTo>
                  <a:pt x="2007" y="65"/>
                </a:lnTo>
                <a:lnTo>
                  <a:pt x="1953" y="81"/>
                </a:lnTo>
                <a:lnTo>
                  <a:pt x="1945" y="9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p21"/>
          <p:cNvSpPr/>
          <p:nvPr/>
        </p:nvSpPr>
        <p:spPr>
          <a:xfrm>
            <a:off x="9851208" y="3904909"/>
            <a:ext cx="460930" cy="394544"/>
          </a:xfrm>
          <a:custGeom>
            <a:avLst/>
            <a:gdLst/>
            <a:ahLst/>
            <a:cxnLst/>
            <a:rect l="l" t="t" r="r" b="b"/>
            <a:pathLst>
              <a:path w="1004" h="1342" extrusionOk="0">
                <a:moveTo>
                  <a:pt x="72" y="140"/>
                </a:moveTo>
                <a:lnTo>
                  <a:pt x="155" y="47"/>
                </a:lnTo>
                <a:lnTo>
                  <a:pt x="205" y="11"/>
                </a:lnTo>
                <a:lnTo>
                  <a:pt x="226" y="8"/>
                </a:lnTo>
                <a:lnTo>
                  <a:pt x="253" y="9"/>
                </a:lnTo>
                <a:lnTo>
                  <a:pt x="279" y="11"/>
                </a:lnTo>
                <a:lnTo>
                  <a:pt x="301" y="13"/>
                </a:lnTo>
                <a:lnTo>
                  <a:pt x="349" y="4"/>
                </a:lnTo>
                <a:lnTo>
                  <a:pt x="375" y="0"/>
                </a:lnTo>
                <a:lnTo>
                  <a:pt x="396" y="0"/>
                </a:lnTo>
                <a:lnTo>
                  <a:pt x="441" y="13"/>
                </a:lnTo>
                <a:lnTo>
                  <a:pt x="481" y="43"/>
                </a:lnTo>
                <a:lnTo>
                  <a:pt x="492" y="119"/>
                </a:lnTo>
                <a:lnTo>
                  <a:pt x="503" y="195"/>
                </a:lnTo>
                <a:lnTo>
                  <a:pt x="582" y="223"/>
                </a:lnTo>
                <a:lnTo>
                  <a:pt x="622" y="257"/>
                </a:lnTo>
                <a:lnTo>
                  <a:pt x="655" y="305"/>
                </a:lnTo>
                <a:lnTo>
                  <a:pt x="657" y="331"/>
                </a:lnTo>
                <a:lnTo>
                  <a:pt x="652" y="371"/>
                </a:lnTo>
                <a:lnTo>
                  <a:pt x="648" y="407"/>
                </a:lnTo>
                <a:lnTo>
                  <a:pt x="652" y="433"/>
                </a:lnTo>
                <a:lnTo>
                  <a:pt x="648" y="460"/>
                </a:lnTo>
                <a:lnTo>
                  <a:pt x="654" y="498"/>
                </a:lnTo>
                <a:lnTo>
                  <a:pt x="663" y="570"/>
                </a:lnTo>
                <a:lnTo>
                  <a:pt x="725" y="628"/>
                </a:lnTo>
                <a:lnTo>
                  <a:pt x="795" y="710"/>
                </a:lnTo>
                <a:lnTo>
                  <a:pt x="802" y="770"/>
                </a:lnTo>
                <a:lnTo>
                  <a:pt x="813" y="825"/>
                </a:lnTo>
                <a:lnTo>
                  <a:pt x="812" y="850"/>
                </a:lnTo>
                <a:lnTo>
                  <a:pt x="816" y="884"/>
                </a:lnTo>
                <a:lnTo>
                  <a:pt x="823" y="946"/>
                </a:lnTo>
                <a:lnTo>
                  <a:pt x="905" y="1016"/>
                </a:lnTo>
                <a:lnTo>
                  <a:pt x="937" y="1107"/>
                </a:lnTo>
                <a:lnTo>
                  <a:pt x="974" y="1217"/>
                </a:lnTo>
                <a:lnTo>
                  <a:pt x="995" y="1285"/>
                </a:lnTo>
                <a:lnTo>
                  <a:pt x="1004" y="1332"/>
                </a:lnTo>
                <a:lnTo>
                  <a:pt x="996" y="1342"/>
                </a:lnTo>
                <a:lnTo>
                  <a:pt x="975" y="1342"/>
                </a:lnTo>
                <a:lnTo>
                  <a:pt x="913" y="1319"/>
                </a:lnTo>
                <a:lnTo>
                  <a:pt x="819" y="1247"/>
                </a:lnTo>
                <a:lnTo>
                  <a:pt x="794" y="1198"/>
                </a:lnTo>
                <a:lnTo>
                  <a:pt x="763" y="1154"/>
                </a:lnTo>
                <a:lnTo>
                  <a:pt x="712" y="1061"/>
                </a:lnTo>
                <a:lnTo>
                  <a:pt x="682" y="1005"/>
                </a:lnTo>
                <a:lnTo>
                  <a:pt x="659" y="942"/>
                </a:lnTo>
                <a:lnTo>
                  <a:pt x="673" y="874"/>
                </a:lnTo>
                <a:lnTo>
                  <a:pt x="640" y="851"/>
                </a:lnTo>
                <a:lnTo>
                  <a:pt x="599" y="842"/>
                </a:lnTo>
                <a:lnTo>
                  <a:pt x="514" y="798"/>
                </a:lnTo>
                <a:lnTo>
                  <a:pt x="379" y="675"/>
                </a:lnTo>
                <a:lnTo>
                  <a:pt x="300" y="598"/>
                </a:lnTo>
                <a:lnTo>
                  <a:pt x="191" y="492"/>
                </a:lnTo>
                <a:lnTo>
                  <a:pt x="96" y="376"/>
                </a:lnTo>
                <a:lnTo>
                  <a:pt x="32" y="293"/>
                </a:lnTo>
                <a:lnTo>
                  <a:pt x="7" y="206"/>
                </a:lnTo>
                <a:lnTo>
                  <a:pt x="0" y="157"/>
                </a:lnTo>
                <a:lnTo>
                  <a:pt x="4" y="123"/>
                </a:lnTo>
                <a:lnTo>
                  <a:pt x="17" y="115"/>
                </a:lnTo>
                <a:lnTo>
                  <a:pt x="38" y="119"/>
                </a:lnTo>
                <a:lnTo>
                  <a:pt x="67" y="132"/>
                </a:lnTo>
                <a:lnTo>
                  <a:pt x="72" y="14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3" name="Google Shape;873;p22"/>
          <p:cNvSpPr txBox="1">
            <a:spLocks noGrp="1"/>
          </p:cNvSpPr>
          <p:nvPr>
            <p:ph type="title"/>
          </p:nvPr>
        </p:nvSpPr>
        <p:spPr>
          <a:xfrm>
            <a:off x="581813" y="557838"/>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Selecting a transfer pricing method (2/2)</a:t>
            </a:r>
            <a:br>
              <a:rPr lang="en-US" sz="2800" dirty="0"/>
            </a:br>
            <a:endParaRPr sz="2800" dirty="0"/>
          </a:p>
        </p:txBody>
      </p:sp>
      <p:sp>
        <p:nvSpPr>
          <p:cNvPr id="874" name="Google Shape;874;p22"/>
          <p:cNvSpPr txBox="1"/>
          <p:nvPr/>
        </p:nvSpPr>
        <p:spPr>
          <a:xfrm>
            <a:off x="2258505" y="1786692"/>
            <a:ext cx="8077200" cy="412886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800"/>
              <a:buFont typeface="Arial"/>
              <a:buChar char="•"/>
            </a:pPr>
            <a:r>
              <a:rPr lang="en-US" sz="1800" b="1">
                <a:solidFill>
                  <a:schemeClr val="accent1"/>
                </a:solidFill>
                <a:latin typeface="Arial"/>
                <a:ea typeface="Arial"/>
                <a:cs typeface="Arial"/>
                <a:sym typeface="Arial"/>
              </a:rPr>
              <a:t>The functional analysis will provide support to identify the most appropriate method to the circumstances of the case.</a:t>
            </a:r>
            <a:endParaRPr/>
          </a:p>
          <a:p>
            <a:pPr marL="0" marR="0" lvl="0" indent="0" algn="l" rtl="0">
              <a:lnSpc>
                <a:spcPct val="100000"/>
              </a:lnSpc>
              <a:spcBef>
                <a:spcPts val="0"/>
              </a:spcBef>
              <a:spcAft>
                <a:spcPts val="0"/>
              </a:spcAft>
              <a:buClr>
                <a:schemeClr val="accent1"/>
              </a:buClr>
              <a:buSzPts val="1800"/>
              <a:buFont typeface="Arial"/>
              <a:buNone/>
            </a:pPr>
            <a:endParaRPr sz="1800" b="1">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1800"/>
              <a:buFont typeface="Arial"/>
              <a:buNone/>
            </a:pPr>
            <a:endParaRPr sz="1800" b="1">
              <a:solidFill>
                <a:schemeClr val="accent1"/>
              </a:solidFill>
              <a:latin typeface="Georgia"/>
              <a:ea typeface="Georgia"/>
              <a:cs typeface="Georgia"/>
              <a:sym typeface="Georgia"/>
            </a:endParaRPr>
          </a:p>
          <a:p>
            <a:pPr marL="0" marR="0" lvl="0" indent="0" algn="l" rtl="0">
              <a:lnSpc>
                <a:spcPct val="100000"/>
              </a:lnSpc>
              <a:spcBef>
                <a:spcPts val="2100"/>
              </a:spcBef>
              <a:spcAft>
                <a:spcPts val="0"/>
              </a:spcAft>
              <a:buClr>
                <a:schemeClr val="accent1"/>
              </a:buClr>
              <a:buSzPts val="1800"/>
              <a:buFont typeface="Arial"/>
              <a:buNone/>
            </a:pPr>
            <a:endParaRPr sz="1800" b="1" i="1">
              <a:solidFill>
                <a:schemeClr val="accent1"/>
              </a:solidFill>
              <a:latin typeface="Arial"/>
              <a:ea typeface="Arial"/>
              <a:cs typeface="Arial"/>
              <a:sym typeface="Arial"/>
            </a:endParaRPr>
          </a:p>
        </p:txBody>
      </p:sp>
      <p:sp>
        <p:nvSpPr>
          <p:cNvPr id="875" name="Google Shape;875;p22"/>
          <p:cNvSpPr txBox="1"/>
          <p:nvPr/>
        </p:nvSpPr>
        <p:spPr>
          <a:xfrm>
            <a:off x="5687505" y="4402317"/>
            <a:ext cx="1847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C2678"/>
              </a:buClr>
              <a:buSzPts val="1600"/>
              <a:buFont typeface="Arial"/>
              <a:buNone/>
            </a:pPr>
            <a:endParaRPr sz="1600">
              <a:solidFill>
                <a:schemeClr val="dk1"/>
              </a:solidFill>
              <a:latin typeface="Georgia"/>
              <a:ea typeface="Georgia"/>
              <a:cs typeface="Georgia"/>
              <a:sym typeface="Georgia"/>
            </a:endParaRPr>
          </a:p>
        </p:txBody>
      </p:sp>
      <p:grpSp>
        <p:nvGrpSpPr>
          <p:cNvPr id="876" name="Google Shape;876;p22"/>
          <p:cNvGrpSpPr/>
          <p:nvPr/>
        </p:nvGrpSpPr>
        <p:grpSpPr>
          <a:xfrm>
            <a:off x="2261029" y="2684999"/>
            <a:ext cx="8072151" cy="3004729"/>
            <a:chOff x="2524" y="9803"/>
            <a:chExt cx="8072151" cy="3004729"/>
          </a:xfrm>
        </p:grpSpPr>
        <p:sp>
          <p:nvSpPr>
            <p:cNvPr id="877" name="Google Shape;877;p22"/>
            <p:cNvSpPr/>
            <p:nvPr/>
          </p:nvSpPr>
          <p:spPr>
            <a:xfrm>
              <a:off x="2524" y="9803"/>
              <a:ext cx="2461021" cy="984408"/>
            </a:xfrm>
            <a:prstGeom prst="rect">
              <a:avLst/>
            </a:prstGeom>
            <a:solidFill>
              <a:schemeClr val="accent2"/>
            </a:solidFill>
            <a:ln w="12700" cap="sq"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txBox="1"/>
            <p:nvPr/>
          </p:nvSpPr>
          <p:spPr>
            <a:xfrm>
              <a:off x="2524" y="9803"/>
              <a:ext cx="2461021" cy="984408"/>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I. Traditional transaction methods</a:t>
              </a:r>
              <a:endParaRPr sz="1800">
                <a:solidFill>
                  <a:schemeClr val="lt1"/>
                </a:solidFill>
                <a:latin typeface="Arial"/>
                <a:ea typeface="Arial"/>
                <a:cs typeface="Arial"/>
                <a:sym typeface="Arial"/>
              </a:endParaRPr>
            </a:p>
          </p:txBody>
        </p:sp>
        <p:sp>
          <p:nvSpPr>
            <p:cNvPr id="879" name="Google Shape;879;p22"/>
            <p:cNvSpPr/>
            <p:nvPr/>
          </p:nvSpPr>
          <p:spPr>
            <a:xfrm>
              <a:off x="2524" y="994212"/>
              <a:ext cx="2461021" cy="2020320"/>
            </a:xfrm>
            <a:prstGeom prst="rect">
              <a:avLst/>
            </a:prstGeom>
            <a:solidFill>
              <a:srgbClr val="FFE5CA">
                <a:alpha val="89803"/>
              </a:srgbClr>
            </a:solidFill>
            <a:ln w="12700" cap="sq" cmpd="sng">
              <a:solidFill>
                <a:srgbClr val="FFE5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txBox="1"/>
            <p:nvPr/>
          </p:nvSpPr>
          <p:spPr>
            <a:xfrm>
              <a:off x="2524" y="994212"/>
              <a:ext cx="2461021" cy="202032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Comparable Uncontrolled Price method</a:t>
              </a:r>
              <a:endParaRPr/>
            </a:p>
            <a:p>
              <a:pPr marL="171450" marR="0" lvl="1" indent="-69850" algn="l" rtl="0">
                <a:lnSpc>
                  <a:spcPct val="90000"/>
                </a:lnSpc>
                <a:spcBef>
                  <a:spcPts val="24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Resale Price Method</a:t>
              </a:r>
              <a:endParaRPr/>
            </a:p>
            <a:p>
              <a:pPr marL="171450" marR="0" lvl="1" indent="-69850" algn="l" rtl="0">
                <a:lnSpc>
                  <a:spcPct val="90000"/>
                </a:lnSpc>
                <a:spcBef>
                  <a:spcPts val="24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Cost Plus method</a:t>
              </a:r>
              <a:endParaRPr/>
            </a:p>
          </p:txBody>
        </p:sp>
        <p:sp>
          <p:nvSpPr>
            <p:cNvPr id="881" name="Google Shape;881;p22"/>
            <p:cNvSpPr/>
            <p:nvPr/>
          </p:nvSpPr>
          <p:spPr>
            <a:xfrm>
              <a:off x="2808089" y="9803"/>
              <a:ext cx="2461021" cy="984408"/>
            </a:xfrm>
            <a:prstGeom prst="rect">
              <a:avLst/>
            </a:prstGeom>
            <a:solidFill>
              <a:srgbClr val="E02D1B"/>
            </a:solidFill>
            <a:ln w="12700" cap="sq" cmpd="sng">
              <a:solidFill>
                <a:srgbClr val="E02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txBox="1"/>
            <p:nvPr/>
          </p:nvSpPr>
          <p:spPr>
            <a:xfrm>
              <a:off x="2808089" y="9803"/>
              <a:ext cx="2461021" cy="984408"/>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II. Transactional profit methods</a:t>
              </a:r>
              <a:endParaRPr sz="1800">
                <a:solidFill>
                  <a:schemeClr val="lt1"/>
                </a:solidFill>
                <a:latin typeface="Arial"/>
                <a:ea typeface="Arial"/>
                <a:cs typeface="Arial"/>
                <a:sym typeface="Arial"/>
              </a:endParaRPr>
            </a:p>
          </p:txBody>
        </p:sp>
        <p:sp>
          <p:nvSpPr>
            <p:cNvPr id="883" name="Google Shape;883;p22"/>
            <p:cNvSpPr/>
            <p:nvPr/>
          </p:nvSpPr>
          <p:spPr>
            <a:xfrm>
              <a:off x="2808089" y="994212"/>
              <a:ext cx="2461021" cy="2020320"/>
            </a:xfrm>
            <a:prstGeom prst="rect">
              <a:avLst/>
            </a:prstGeom>
            <a:solidFill>
              <a:srgbClr val="F3CCCB">
                <a:alpha val="89803"/>
              </a:srgbClr>
            </a:solidFill>
            <a:ln w="12700" cap="sq" cmpd="sng">
              <a:solidFill>
                <a:srgbClr val="F3CCC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txBox="1"/>
            <p:nvPr/>
          </p:nvSpPr>
          <p:spPr>
            <a:xfrm>
              <a:off x="2808089" y="994212"/>
              <a:ext cx="2461021" cy="202032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Transactional Net Margin Method</a:t>
              </a:r>
              <a:endParaRPr dirty="0"/>
            </a:p>
            <a:p>
              <a:pPr marL="171450" marR="0" lvl="1" indent="-69850" algn="l" rtl="0">
                <a:lnSpc>
                  <a:spcPct val="90000"/>
                </a:lnSpc>
                <a:spcBef>
                  <a:spcPts val="24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Transactional Profit Split Method </a:t>
              </a:r>
              <a:endParaRPr dirty="0"/>
            </a:p>
          </p:txBody>
        </p:sp>
        <p:sp>
          <p:nvSpPr>
            <p:cNvPr id="885" name="Google Shape;885;p22"/>
            <p:cNvSpPr/>
            <p:nvPr/>
          </p:nvSpPr>
          <p:spPr>
            <a:xfrm>
              <a:off x="5613654" y="9803"/>
              <a:ext cx="2461021" cy="984408"/>
            </a:xfrm>
            <a:prstGeom prst="rect">
              <a:avLst/>
            </a:prstGeom>
            <a:solidFill>
              <a:schemeClr val="accent4"/>
            </a:solidFill>
            <a:ln w="12700" cap="sq"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txBox="1"/>
            <p:nvPr/>
          </p:nvSpPr>
          <p:spPr>
            <a:xfrm>
              <a:off x="5613654" y="9803"/>
              <a:ext cx="2461021" cy="984408"/>
            </a:xfrm>
            <a:prstGeom prst="rect">
              <a:avLst/>
            </a:prstGeom>
            <a:noFill/>
            <a:ln>
              <a:noFill/>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b="1">
                  <a:solidFill>
                    <a:schemeClr val="lt1"/>
                  </a:solidFill>
                  <a:latin typeface="Arial"/>
                  <a:ea typeface="Arial"/>
                  <a:cs typeface="Arial"/>
                  <a:sym typeface="Arial"/>
                </a:rPr>
                <a:t>III. Other methods</a:t>
              </a:r>
              <a:endParaRPr/>
            </a:p>
          </p:txBody>
        </p:sp>
        <p:sp>
          <p:nvSpPr>
            <p:cNvPr id="887" name="Google Shape;887;p22"/>
            <p:cNvSpPr/>
            <p:nvPr/>
          </p:nvSpPr>
          <p:spPr>
            <a:xfrm>
              <a:off x="5613654" y="994212"/>
              <a:ext cx="2461021" cy="2020320"/>
            </a:xfrm>
            <a:prstGeom prst="rect">
              <a:avLst/>
            </a:prstGeom>
            <a:solidFill>
              <a:srgbClr val="F5DAC9">
                <a:alpha val="89803"/>
              </a:srgbClr>
            </a:solidFill>
            <a:ln w="12700" cap="sq" cmpd="sng">
              <a:solidFill>
                <a:srgbClr val="F5DAC9">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txBox="1"/>
            <p:nvPr/>
          </p:nvSpPr>
          <p:spPr>
            <a:xfrm>
              <a:off x="5613654" y="994212"/>
              <a:ext cx="2461021" cy="202032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b="0" i="1" u="none" strike="noStrike" cap="none" dirty="0">
                  <a:solidFill>
                    <a:schemeClr val="dk1"/>
                  </a:solidFill>
                  <a:latin typeface="Arial"/>
                  <a:ea typeface="Arial"/>
                  <a:cs typeface="Arial"/>
                  <a:sym typeface="Arial"/>
                </a:rPr>
                <a:t>Should be supported by an explanation of why OECD-recognized methods are less appropriate or non-workable in the circumstances of the case.</a:t>
              </a:r>
              <a:endParaRPr sz="1200"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1" name="Google Shape;1081;p29"/>
          <p:cNvSpPr txBox="1">
            <a:spLocks noGrp="1"/>
          </p:cNvSpPr>
          <p:nvPr>
            <p:ph type="title"/>
          </p:nvPr>
        </p:nvSpPr>
        <p:spPr>
          <a:xfrm>
            <a:off x="593387" y="557838"/>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Comparability criteria</a:t>
            </a:r>
            <a:br>
              <a:rPr lang="en-US" sz="2800" dirty="0"/>
            </a:br>
            <a:endParaRPr sz="2800" dirty="0"/>
          </a:p>
        </p:txBody>
      </p:sp>
      <p:sp>
        <p:nvSpPr>
          <p:cNvPr id="1082" name="Google Shape;1082;p29"/>
          <p:cNvSpPr txBox="1"/>
          <p:nvPr/>
        </p:nvSpPr>
        <p:spPr>
          <a:xfrm>
            <a:off x="533400" y="1619753"/>
            <a:ext cx="11215688" cy="4419600"/>
          </a:xfrm>
          <a:prstGeom prst="rect">
            <a:avLst/>
          </a:prstGeom>
          <a:noFill/>
          <a:ln>
            <a:noFill/>
          </a:ln>
        </p:spPr>
        <p:txBody>
          <a:bodyPr spcFirstLastPara="1" wrap="square" lIns="0" tIns="0" rIns="0" bIns="0" anchor="t" anchorCtr="0">
            <a:noAutofit/>
          </a:bodyPr>
          <a:lstStyle/>
          <a:p>
            <a:pPr marL="285750" marR="0" lvl="1" indent="-285750" algn="just"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Upon selecting the most appropriate transfer pricing method, the next step is to identify a (or a set) comparable transaction which will derive the arm’s length price / profitability.</a:t>
            </a:r>
            <a:endParaRPr dirty="0"/>
          </a:p>
          <a:p>
            <a:pPr marL="0" marR="0" lvl="1" indent="0" algn="just" rtl="0">
              <a:lnSpc>
                <a:spcPct val="100000"/>
              </a:lnSpc>
              <a:spcBef>
                <a:spcPts val="60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285750" marR="0" lvl="1" indent="-285750" algn="just" rtl="0">
              <a:lnSpc>
                <a:spcPct val="100000"/>
              </a:lnSpc>
              <a:spcBef>
                <a:spcPts val="60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In identifying comparable transactions, the OECD TP Guidelines states that the following </a:t>
            </a:r>
            <a:r>
              <a:rPr lang="en-US" sz="1800" b="1" i="0" u="none" strike="noStrike" cap="none" dirty="0">
                <a:solidFill>
                  <a:schemeClr val="accent4"/>
                </a:solidFill>
                <a:latin typeface="Arial"/>
                <a:ea typeface="Arial"/>
                <a:cs typeface="Arial"/>
                <a:sym typeface="Arial"/>
              </a:rPr>
              <a:t>comparability criteria</a:t>
            </a:r>
            <a:r>
              <a:rPr lang="en-US" sz="1800" b="0"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needs to be met:</a:t>
            </a:r>
            <a:endParaRPr dirty="0"/>
          </a:p>
          <a:p>
            <a:pPr marL="0" marR="0" lvl="1" indent="0" algn="just"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533400" marR="0" lvl="2" indent="-261938" algn="just" rtl="0">
              <a:lnSpc>
                <a:spcPct val="100000"/>
              </a:lnSpc>
              <a:spcBef>
                <a:spcPts val="0"/>
              </a:spcBef>
              <a:spcAft>
                <a:spcPts val="0"/>
              </a:spcAft>
              <a:buClr>
                <a:schemeClr val="accent4"/>
              </a:buClr>
              <a:buSzPts val="1800"/>
              <a:buFont typeface="Georgia"/>
              <a:buChar char="-"/>
            </a:pPr>
            <a:r>
              <a:rPr lang="en-US" sz="1800" b="1" i="0" u="sng" strike="noStrike" cap="none" dirty="0">
                <a:solidFill>
                  <a:schemeClr val="accent4"/>
                </a:solidFill>
                <a:latin typeface="Arial"/>
                <a:ea typeface="Arial"/>
                <a:cs typeface="Arial"/>
                <a:sym typeface="Arial"/>
              </a:rPr>
              <a:t>Characteristics of property or services:</a:t>
            </a:r>
            <a:r>
              <a:rPr lang="en-US" sz="1800" b="1"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e.g., Are the product/service same of similar?</a:t>
            </a:r>
            <a:endParaRPr dirty="0"/>
          </a:p>
          <a:p>
            <a:pPr marL="533400" marR="0" lvl="2" indent="-261938" algn="just" rtl="0">
              <a:lnSpc>
                <a:spcPct val="100000"/>
              </a:lnSpc>
              <a:spcBef>
                <a:spcPts val="0"/>
              </a:spcBef>
              <a:spcAft>
                <a:spcPts val="0"/>
              </a:spcAft>
              <a:buClr>
                <a:schemeClr val="accent4"/>
              </a:buClr>
              <a:buSzPts val="1800"/>
              <a:buFont typeface="Georgia"/>
              <a:buChar char="-"/>
            </a:pPr>
            <a:r>
              <a:rPr lang="en-US" sz="1800" b="1" i="0" u="sng" strike="noStrike" cap="none" dirty="0">
                <a:solidFill>
                  <a:schemeClr val="accent4"/>
                </a:solidFill>
                <a:latin typeface="Arial"/>
                <a:ea typeface="Arial"/>
                <a:cs typeface="Arial"/>
                <a:sym typeface="Arial"/>
              </a:rPr>
              <a:t>Function analysis:</a:t>
            </a:r>
            <a:r>
              <a:rPr lang="en-US" sz="1800" b="1"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e.g., Are the functions performed same of similar?</a:t>
            </a:r>
            <a:endParaRPr dirty="0"/>
          </a:p>
          <a:p>
            <a:pPr marL="533400" marR="0" lvl="2" indent="-261938" algn="just" rtl="0">
              <a:lnSpc>
                <a:spcPct val="100000"/>
              </a:lnSpc>
              <a:spcBef>
                <a:spcPts val="0"/>
              </a:spcBef>
              <a:spcAft>
                <a:spcPts val="0"/>
              </a:spcAft>
              <a:buClr>
                <a:schemeClr val="accent4"/>
              </a:buClr>
              <a:buSzPts val="1800"/>
              <a:buFont typeface="Georgia"/>
              <a:buChar char="-"/>
            </a:pPr>
            <a:r>
              <a:rPr lang="en-US" sz="1800" b="1" i="0" u="sng" strike="noStrike" cap="none" dirty="0">
                <a:solidFill>
                  <a:schemeClr val="accent4"/>
                </a:solidFill>
                <a:latin typeface="Arial"/>
                <a:ea typeface="Arial"/>
                <a:cs typeface="Arial"/>
                <a:sym typeface="Arial"/>
              </a:rPr>
              <a:t>Economic circumstances:</a:t>
            </a:r>
            <a:r>
              <a:rPr lang="en-US" sz="1800" b="1"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e.g., Is the market same or similar?</a:t>
            </a:r>
            <a:endParaRPr dirty="0"/>
          </a:p>
          <a:p>
            <a:pPr marL="533400" marR="0" lvl="2" indent="-261938" algn="just" rtl="0">
              <a:lnSpc>
                <a:spcPct val="100000"/>
              </a:lnSpc>
              <a:spcBef>
                <a:spcPts val="0"/>
              </a:spcBef>
              <a:spcAft>
                <a:spcPts val="0"/>
              </a:spcAft>
              <a:buClr>
                <a:schemeClr val="accent4"/>
              </a:buClr>
              <a:buSzPts val="1800"/>
              <a:buFont typeface="Georgia"/>
              <a:buChar char="-"/>
            </a:pPr>
            <a:r>
              <a:rPr lang="en-US" sz="1800" b="1" i="0" u="sng" strike="noStrike" cap="none" dirty="0">
                <a:solidFill>
                  <a:schemeClr val="accent4"/>
                </a:solidFill>
                <a:latin typeface="Arial"/>
                <a:ea typeface="Arial"/>
                <a:cs typeface="Arial"/>
                <a:sym typeface="Arial"/>
              </a:rPr>
              <a:t>Contractual terms:</a:t>
            </a:r>
            <a:r>
              <a:rPr lang="en-US" sz="1800" b="1"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e.g., Is the payment term same or similar?</a:t>
            </a:r>
            <a:endParaRPr dirty="0"/>
          </a:p>
          <a:p>
            <a:pPr marL="533400" marR="0" lvl="2" indent="-261938" algn="just" rtl="0">
              <a:lnSpc>
                <a:spcPct val="100000"/>
              </a:lnSpc>
              <a:spcBef>
                <a:spcPts val="0"/>
              </a:spcBef>
              <a:spcAft>
                <a:spcPts val="0"/>
              </a:spcAft>
              <a:buClr>
                <a:schemeClr val="accent4"/>
              </a:buClr>
              <a:buSzPts val="1800"/>
              <a:buFont typeface="Georgia"/>
              <a:buChar char="-"/>
            </a:pPr>
            <a:r>
              <a:rPr lang="en-US" sz="1800" b="1" i="0" u="sng" strike="noStrike" cap="none" dirty="0">
                <a:solidFill>
                  <a:schemeClr val="accent4"/>
                </a:solidFill>
                <a:latin typeface="Arial"/>
                <a:ea typeface="Arial"/>
                <a:cs typeface="Arial"/>
                <a:sym typeface="Arial"/>
              </a:rPr>
              <a:t>Business strategies:</a:t>
            </a:r>
            <a:r>
              <a:rPr lang="en-US" sz="1800" b="1" i="0" u="none" strike="noStrike" cap="none" dirty="0">
                <a:solidFill>
                  <a:schemeClr val="accent4"/>
                </a:solidFill>
                <a:latin typeface="Arial"/>
                <a:ea typeface="Arial"/>
                <a:cs typeface="Arial"/>
                <a:sym typeface="Arial"/>
              </a:rPr>
              <a:t> </a:t>
            </a:r>
            <a:r>
              <a:rPr lang="en-US" sz="1800" b="0" i="0" u="none" strike="noStrike" cap="none" dirty="0">
                <a:solidFill>
                  <a:schemeClr val="dk1"/>
                </a:solidFill>
                <a:latin typeface="Arial"/>
                <a:ea typeface="Arial"/>
                <a:cs typeface="Arial"/>
                <a:sym typeface="Arial"/>
              </a:rPr>
              <a:t>e.g., Any elements which could impact the day to day business of the entity under analysis and its comparables</a:t>
            </a:r>
            <a:endParaRPr dirty="0"/>
          </a:p>
          <a:p>
            <a:pPr marL="274638" marR="0" lvl="2" indent="0" algn="just"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a:p>
            <a:pPr marL="285750" marR="0" lvl="1" indent="-285750" algn="just"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Comparable transaction could either be found:</a:t>
            </a:r>
            <a:endParaRPr dirty="0"/>
          </a:p>
          <a:p>
            <a:pPr marL="533400" marR="0" lvl="2" indent="-261938" algn="just" rtl="0">
              <a:lnSpc>
                <a:spcPct val="100000"/>
              </a:lnSpc>
              <a:spcBef>
                <a:spcPts val="600"/>
              </a:spcBef>
              <a:spcAft>
                <a:spcPts val="0"/>
              </a:spcAft>
              <a:buClr>
                <a:schemeClr val="dk1"/>
              </a:buClr>
              <a:buSzPts val="1800"/>
              <a:buFont typeface="Georgia"/>
              <a:buChar char="-"/>
            </a:pPr>
            <a:r>
              <a:rPr lang="en-US" sz="1800" b="0" i="0" u="none" strike="noStrike" cap="none" dirty="0">
                <a:solidFill>
                  <a:schemeClr val="dk1"/>
                </a:solidFill>
                <a:latin typeface="Arial"/>
                <a:ea typeface="Arial"/>
                <a:cs typeface="Arial"/>
                <a:sym typeface="Arial"/>
              </a:rPr>
              <a:t>In independent database (e.g., </a:t>
            </a:r>
            <a:r>
              <a:rPr lang="en-US" sz="1800" b="0" i="0" u="none" strike="noStrike" cap="none" dirty="0" err="1">
                <a:solidFill>
                  <a:schemeClr val="dk1"/>
                </a:solidFill>
                <a:latin typeface="Arial"/>
                <a:ea typeface="Arial"/>
                <a:cs typeface="Arial"/>
                <a:sym typeface="Arial"/>
              </a:rPr>
              <a:t>BvD</a:t>
            </a:r>
            <a:r>
              <a:rPr lang="en-US" sz="1800" b="0" i="0" u="none" strike="noStrike" cap="none" dirty="0">
                <a:solidFill>
                  <a:schemeClr val="dk1"/>
                </a:solidFill>
                <a:latin typeface="Arial"/>
                <a:ea typeface="Arial"/>
                <a:cs typeface="Arial"/>
                <a:sym typeface="Arial"/>
              </a:rPr>
              <a:t>, Bloomberg, Eikon, Catalyst, etc.)</a:t>
            </a:r>
            <a:endParaRPr dirty="0"/>
          </a:p>
          <a:p>
            <a:pPr marL="533400" marR="0" lvl="2" indent="-261938" algn="just" rtl="0">
              <a:lnSpc>
                <a:spcPct val="100000"/>
              </a:lnSpc>
              <a:spcBef>
                <a:spcPts val="600"/>
              </a:spcBef>
              <a:spcAft>
                <a:spcPts val="0"/>
              </a:spcAft>
              <a:buClr>
                <a:schemeClr val="dk1"/>
              </a:buClr>
              <a:buSzPts val="1800"/>
              <a:buFont typeface="Georgia"/>
              <a:buChar char="-"/>
            </a:pPr>
            <a:r>
              <a:rPr lang="en-US" sz="1800" b="0" i="0" u="none" strike="noStrike" cap="none" dirty="0">
                <a:solidFill>
                  <a:schemeClr val="dk1"/>
                </a:solidFill>
                <a:latin typeface="Arial"/>
                <a:ea typeface="Arial"/>
                <a:cs typeface="Arial"/>
                <a:sym typeface="Arial"/>
              </a:rPr>
              <a:t>Internally within the company</a:t>
            </a:r>
            <a:endParaRPr dirty="0"/>
          </a:p>
          <a:p>
            <a:pPr marL="0" marR="0" lvl="1" indent="0" algn="l" rtl="0">
              <a:lnSpc>
                <a:spcPct val="100000"/>
              </a:lnSpc>
              <a:spcBef>
                <a:spcPts val="60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56" name="Google Shape;956;p24"/>
          <p:cNvSpPr txBox="1">
            <a:spLocks noGrp="1"/>
          </p:cNvSpPr>
          <p:nvPr>
            <p:ph type="title"/>
          </p:nvPr>
        </p:nvSpPr>
        <p:spPr>
          <a:xfrm>
            <a:off x="593387" y="557836"/>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CUP method</a:t>
            </a:r>
            <a:br>
              <a:rPr lang="en-US" sz="2800" dirty="0"/>
            </a:br>
            <a:endParaRPr sz="2800" dirty="0"/>
          </a:p>
        </p:txBody>
      </p:sp>
      <p:sp>
        <p:nvSpPr>
          <p:cNvPr id="931" name="Google Shape;931;p24"/>
          <p:cNvSpPr txBox="1">
            <a:spLocks noGrp="1"/>
          </p:cNvSpPr>
          <p:nvPr>
            <p:ph idx="1"/>
          </p:nvPr>
        </p:nvSpPr>
        <p:spPr>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Clr>
                <a:schemeClr val="dk1"/>
              </a:buClr>
              <a:buSzPts val="1600"/>
              <a:buNone/>
            </a:pPr>
            <a:r>
              <a:rPr lang="en-US" dirty="0"/>
              <a:t>CUP method compares the </a:t>
            </a:r>
            <a:r>
              <a:rPr lang="en-US" b="1" u="sng" dirty="0"/>
              <a:t>price</a:t>
            </a:r>
            <a:r>
              <a:rPr lang="en-US" dirty="0"/>
              <a:t> of a transaction, and if exists, CUP is considered the most direct and reliable method</a:t>
            </a:r>
            <a:endParaRPr sz="1400" dirty="0"/>
          </a:p>
          <a:p>
            <a:pPr marL="0" lvl="0" indent="0" algn="l" rtl="0">
              <a:lnSpc>
                <a:spcPct val="100000"/>
              </a:lnSpc>
              <a:spcBef>
                <a:spcPts val="600"/>
              </a:spcBef>
              <a:spcAft>
                <a:spcPts val="0"/>
              </a:spcAft>
              <a:buClr>
                <a:schemeClr val="accent1"/>
              </a:buClr>
              <a:buSzPts val="1800"/>
              <a:buNone/>
            </a:pPr>
            <a:endParaRPr dirty="0"/>
          </a:p>
        </p:txBody>
      </p:sp>
      <p:cxnSp>
        <p:nvCxnSpPr>
          <p:cNvPr id="932" name="Google Shape;932;p24"/>
          <p:cNvCxnSpPr>
            <a:stCxn id="933" idx="3"/>
            <a:endCxn id="934" idx="1"/>
          </p:cNvCxnSpPr>
          <p:nvPr/>
        </p:nvCxnSpPr>
        <p:spPr>
          <a:xfrm>
            <a:off x="4030295" y="2946111"/>
            <a:ext cx="1323000" cy="0"/>
          </a:xfrm>
          <a:prstGeom prst="straightConnector1">
            <a:avLst/>
          </a:prstGeom>
          <a:noFill/>
          <a:ln w="12700" cap="sq" cmpd="sng">
            <a:solidFill>
              <a:schemeClr val="accent1"/>
            </a:solidFill>
            <a:prstDash val="solid"/>
            <a:round/>
            <a:headEnd type="none" w="sm" len="sm"/>
            <a:tailEnd type="stealth" w="med" len="med"/>
          </a:ln>
        </p:spPr>
      </p:cxnSp>
      <p:sp>
        <p:nvSpPr>
          <p:cNvPr id="935" name="Google Shape;935;p24"/>
          <p:cNvSpPr txBox="1"/>
          <p:nvPr/>
        </p:nvSpPr>
        <p:spPr>
          <a:xfrm>
            <a:off x="3734481" y="2737709"/>
            <a:ext cx="1894648" cy="30273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€80</a:t>
            </a:r>
            <a:endParaRPr/>
          </a:p>
        </p:txBody>
      </p:sp>
      <p:sp>
        <p:nvSpPr>
          <p:cNvPr id="938" name="Google Shape;938;p24"/>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933" name="Google Shape;933;p24"/>
          <p:cNvSpPr/>
          <p:nvPr/>
        </p:nvSpPr>
        <p:spPr>
          <a:xfrm>
            <a:off x="2388811" y="2717511"/>
            <a:ext cx="1641484"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Parent</a:t>
            </a:r>
            <a:endParaRPr/>
          </a:p>
        </p:txBody>
      </p:sp>
      <p:sp>
        <p:nvSpPr>
          <p:cNvPr id="934" name="Google Shape;934;p24"/>
          <p:cNvSpPr/>
          <p:nvPr/>
        </p:nvSpPr>
        <p:spPr>
          <a:xfrm>
            <a:off x="5353218" y="2717511"/>
            <a:ext cx="1641484"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Subsidiary</a:t>
            </a:r>
            <a:endParaRPr/>
          </a:p>
        </p:txBody>
      </p:sp>
      <p:sp>
        <p:nvSpPr>
          <p:cNvPr id="939" name="Google Shape;939;p24"/>
          <p:cNvSpPr/>
          <p:nvPr/>
        </p:nvSpPr>
        <p:spPr>
          <a:xfrm>
            <a:off x="2388811" y="3880982"/>
            <a:ext cx="1641484"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A</a:t>
            </a:r>
            <a:endParaRPr/>
          </a:p>
        </p:txBody>
      </p:sp>
      <p:sp>
        <p:nvSpPr>
          <p:cNvPr id="940" name="Google Shape;940;p24"/>
          <p:cNvSpPr/>
          <p:nvPr/>
        </p:nvSpPr>
        <p:spPr>
          <a:xfrm>
            <a:off x="5343551" y="3880982"/>
            <a:ext cx="1641484"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B</a:t>
            </a:r>
            <a:endParaRPr/>
          </a:p>
        </p:txBody>
      </p:sp>
      <p:sp>
        <p:nvSpPr>
          <p:cNvPr id="941" name="Google Shape;941;p24"/>
          <p:cNvSpPr/>
          <p:nvPr/>
        </p:nvSpPr>
        <p:spPr>
          <a:xfrm>
            <a:off x="8298292" y="2717511"/>
            <a:ext cx="1641484"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sp>
        <p:nvSpPr>
          <p:cNvPr id="942" name="Google Shape;942;p24"/>
          <p:cNvSpPr/>
          <p:nvPr/>
        </p:nvSpPr>
        <p:spPr>
          <a:xfrm>
            <a:off x="8298292" y="3880982"/>
            <a:ext cx="1641484"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943" name="Google Shape;943;p24"/>
          <p:cNvCxnSpPr>
            <a:stCxn id="934" idx="3"/>
            <a:endCxn id="941" idx="1"/>
          </p:cNvCxnSpPr>
          <p:nvPr/>
        </p:nvCxnSpPr>
        <p:spPr>
          <a:xfrm>
            <a:off x="6994702" y="2946111"/>
            <a:ext cx="1303500" cy="0"/>
          </a:xfrm>
          <a:prstGeom prst="straightConnector1">
            <a:avLst/>
          </a:prstGeom>
          <a:noFill/>
          <a:ln w="12700" cap="sq" cmpd="sng">
            <a:solidFill>
              <a:schemeClr val="accent1"/>
            </a:solidFill>
            <a:prstDash val="solid"/>
            <a:round/>
            <a:headEnd type="none" w="sm" len="sm"/>
            <a:tailEnd type="stealth" w="med" len="med"/>
          </a:ln>
        </p:spPr>
      </p:cxnSp>
      <p:cxnSp>
        <p:nvCxnSpPr>
          <p:cNvPr id="944" name="Google Shape;944;p24"/>
          <p:cNvCxnSpPr>
            <a:stCxn id="933" idx="3"/>
          </p:cNvCxnSpPr>
          <p:nvPr/>
        </p:nvCxnSpPr>
        <p:spPr>
          <a:xfrm>
            <a:off x="4030295" y="2946111"/>
            <a:ext cx="1302900" cy="934800"/>
          </a:xfrm>
          <a:prstGeom prst="straightConnector1">
            <a:avLst/>
          </a:prstGeom>
          <a:noFill/>
          <a:ln w="12700" cap="sq" cmpd="sng">
            <a:solidFill>
              <a:schemeClr val="accent1"/>
            </a:solidFill>
            <a:prstDash val="solid"/>
            <a:round/>
            <a:headEnd type="none" w="sm" len="sm"/>
            <a:tailEnd type="stealth" w="med" len="med"/>
          </a:ln>
        </p:spPr>
      </p:cxnSp>
      <p:cxnSp>
        <p:nvCxnSpPr>
          <p:cNvPr id="945" name="Google Shape;945;p24"/>
          <p:cNvCxnSpPr>
            <a:stCxn id="939" idx="3"/>
            <a:endCxn id="940" idx="1"/>
          </p:cNvCxnSpPr>
          <p:nvPr/>
        </p:nvCxnSpPr>
        <p:spPr>
          <a:xfrm>
            <a:off x="4030295" y="4109582"/>
            <a:ext cx="1313400" cy="0"/>
          </a:xfrm>
          <a:prstGeom prst="straightConnector1">
            <a:avLst/>
          </a:prstGeom>
          <a:noFill/>
          <a:ln w="12700" cap="sq" cmpd="sng">
            <a:solidFill>
              <a:schemeClr val="accent1"/>
            </a:solidFill>
            <a:prstDash val="solid"/>
            <a:round/>
            <a:headEnd type="none" w="sm" len="sm"/>
            <a:tailEnd type="stealth" w="med" len="med"/>
          </a:ln>
        </p:spPr>
      </p:cxnSp>
      <p:cxnSp>
        <p:nvCxnSpPr>
          <p:cNvPr id="946" name="Google Shape;946;p24"/>
          <p:cNvCxnSpPr>
            <a:stCxn id="940" idx="3"/>
            <a:endCxn id="942" idx="1"/>
          </p:cNvCxnSpPr>
          <p:nvPr/>
        </p:nvCxnSpPr>
        <p:spPr>
          <a:xfrm>
            <a:off x="6985035" y="4109582"/>
            <a:ext cx="1313400" cy="0"/>
          </a:xfrm>
          <a:prstGeom prst="straightConnector1">
            <a:avLst/>
          </a:prstGeom>
          <a:noFill/>
          <a:ln w="12700" cap="sq" cmpd="sng">
            <a:solidFill>
              <a:schemeClr val="accent1"/>
            </a:solidFill>
            <a:prstDash val="solid"/>
            <a:round/>
            <a:headEnd type="none" w="sm" len="sm"/>
            <a:tailEnd type="stealth" w="med" len="med"/>
          </a:ln>
        </p:spPr>
      </p:cxnSp>
      <p:sp>
        <p:nvSpPr>
          <p:cNvPr id="947" name="Google Shape;947;p24"/>
          <p:cNvSpPr txBox="1"/>
          <p:nvPr/>
        </p:nvSpPr>
        <p:spPr>
          <a:xfrm>
            <a:off x="6603658" y="2731172"/>
            <a:ext cx="1894648"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948" name="Google Shape;948;p24"/>
          <p:cNvSpPr txBox="1"/>
          <p:nvPr/>
        </p:nvSpPr>
        <p:spPr>
          <a:xfrm>
            <a:off x="6603658" y="3907703"/>
            <a:ext cx="1894648"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949" name="Google Shape;949;p24"/>
          <p:cNvSpPr txBox="1"/>
          <p:nvPr/>
        </p:nvSpPr>
        <p:spPr>
          <a:xfrm>
            <a:off x="3734481" y="3912101"/>
            <a:ext cx="1894648"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€95</a:t>
            </a:r>
            <a:endParaRPr/>
          </a:p>
        </p:txBody>
      </p:sp>
      <p:sp>
        <p:nvSpPr>
          <p:cNvPr id="950" name="Google Shape;950;p24"/>
          <p:cNvSpPr txBox="1"/>
          <p:nvPr/>
        </p:nvSpPr>
        <p:spPr>
          <a:xfrm>
            <a:off x="3368218" y="3342247"/>
            <a:ext cx="2238387"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Sales</a:t>
            </a:r>
            <a:endParaRPr/>
          </a:p>
          <a:p>
            <a:pPr marL="0" marR="0" lvl="0" indent="0" algn="ctr" rtl="0">
              <a:spcBef>
                <a:spcPts val="0"/>
              </a:spcBef>
              <a:spcAft>
                <a:spcPts val="0"/>
              </a:spcAft>
              <a:buNone/>
            </a:pPr>
            <a:r>
              <a:rPr lang="en-US" sz="1200">
                <a:solidFill>
                  <a:schemeClr val="dk1"/>
                </a:solidFill>
                <a:latin typeface="Arial"/>
                <a:ea typeface="Arial"/>
                <a:cs typeface="Arial"/>
                <a:sym typeface="Arial"/>
              </a:rPr>
              <a:t>€90</a:t>
            </a:r>
            <a:endParaRPr/>
          </a:p>
        </p:txBody>
      </p:sp>
      <p:sp>
        <p:nvSpPr>
          <p:cNvPr id="953" name="Google Shape;953;p24"/>
          <p:cNvSpPr txBox="1"/>
          <p:nvPr/>
        </p:nvSpPr>
        <p:spPr>
          <a:xfrm>
            <a:off x="1559740" y="2746025"/>
            <a:ext cx="974538" cy="4847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Costs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€70</a:t>
            </a:r>
            <a:endParaRPr/>
          </a:p>
        </p:txBody>
      </p:sp>
      <p:sp>
        <p:nvSpPr>
          <p:cNvPr id="954" name="Google Shape;954;p24"/>
          <p:cNvSpPr txBox="1"/>
          <p:nvPr/>
        </p:nvSpPr>
        <p:spPr>
          <a:xfrm>
            <a:off x="2473100" y="3446086"/>
            <a:ext cx="2238387"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solidFill>
                  <a:srgbClr val="FF0000"/>
                </a:solidFill>
                <a:latin typeface="Arial"/>
                <a:ea typeface="Arial"/>
                <a:cs typeface="Arial"/>
                <a:sym typeface="Arial"/>
              </a:rPr>
              <a:t>Internal CUP</a:t>
            </a:r>
            <a:endParaRPr/>
          </a:p>
        </p:txBody>
      </p:sp>
      <p:sp>
        <p:nvSpPr>
          <p:cNvPr id="955" name="Google Shape;955;p24"/>
          <p:cNvSpPr txBox="1"/>
          <p:nvPr/>
        </p:nvSpPr>
        <p:spPr>
          <a:xfrm>
            <a:off x="3592293" y="4357484"/>
            <a:ext cx="2238387"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solidFill>
                  <a:srgbClr val="FF0000"/>
                </a:solidFill>
                <a:latin typeface="Arial"/>
                <a:ea typeface="Arial"/>
                <a:cs typeface="Arial"/>
                <a:sym typeface="Arial"/>
              </a:rPr>
              <a:t>External CUP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72" name="Google Shape;1072;p28"/>
          <p:cNvSpPr txBox="1">
            <a:spLocks noGrp="1"/>
          </p:cNvSpPr>
          <p:nvPr>
            <p:ph type="title"/>
          </p:nvPr>
        </p:nvSpPr>
        <p:spPr>
          <a:xfrm>
            <a:off x="581810" y="557836"/>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Transactional net margin method</a:t>
            </a:r>
            <a:br>
              <a:rPr lang="en-US" sz="2800" dirty="0"/>
            </a:br>
            <a:endParaRPr sz="2800" dirty="0"/>
          </a:p>
        </p:txBody>
      </p:sp>
      <p:sp>
        <p:nvSpPr>
          <p:cNvPr id="1048" name="Google Shape;1048;p28"/>
          <p:cNvSpPr txBox="1">
            <a:spLocks noGrp="1"/>
          </p:cNvSpPr>
          <p:nvPr>
            <p:ph idx="1"/>
          </p:nvPr>
        </p:nvSpPr>
        <p:spPr>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Clr>
                <a:schemeClr val="dk1"/>
              </a:buClr>
              <a:buSzPts val="1600"/>
              <a:buNone/>
            </a:pPr>
            <a:r>
              <a:rPr lang="en-US" sz="1600" dirty="0"/>
              <a:t>TNMM (or comparable profit method in the US) is commonly used method in transfer pricing.</a:t>
            </a:r>
            <a:endParaRPr dirty="0"/>
          </a:p>
          <a:p>
            <a:pPr marL="0" lvl="1" indent="0" algn="l" rtl="0">
              <a:lnSpc>
                <a:spcPct val="100000"/>
              </a:lnSpc>
              <a:spcBef>
                <a:spcPts val="600"/>
              </a:spcBef>
              <a:spcAft>
                <a:spcPts val="0"/>
              </a:spcAft>
              <a:buClr>
                <a:schemeClr val="dk1"/>
              </a:buClr>
              <a:buSzPts val="1600"/>
              <a:buNone/>
            </a:pPr>
            <a:r>
              <a:rPr lang="en-US" sz="1600" dirty="0"/>
              <a:t>It compares the net profit earn by a transaction (or even as an entity as a whole) to independent companies performing the (</a:t>
            </a:r>
            <a:r>
              <a:rPr lang="en-US" sz="1600" dirty="0" err="1"/>
              <a:t>i</a:t>
            </a:r>
            <a:r>
              <a:rPr lang="en-US" sz="1600" dirty="0"/>
              <a:t>) same or similar functions, (ii) bearing the risks, and (iii) holding assets</a:t>
            </a:r>
            <a:endParaRPr dirty="0"/>
          </a:p>
        </p:txBody>
      </p:sp>
      <p:sp>
        <p:nvSpPr>
          <p:cNvPr id="1051" name="Google Shape;1051;p28"/>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053" name="Google Shape;1053;p28"/>
          <p:cNvSpPr/>
          <p:nvPr/>
        </p:nvSpPr>
        <p:spPr>
          <a:xfrm>
            <a:off x="2703215" y="3034406"/>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Parent</a:t>
            </a:r>
            <a:endParaRPr/>
          </a:p>
        </p:txBody>
      </p:sp>
      <p:sp>
        <p:nvSpPr>
          <p:cNvPr id="1054" name="Google Shape;1054;p28"/>
          <p:cNvSpPr/>
          <p:nvPr/>
        </p:nvSpPr>
        <p:spPr>
          <a:xfrm>
            <a:off x="5667622" y="3034406"/>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Subsidiary</a:t>
            </a:r>
            <a:endParaRPr/>
          </a:p>
        </p:txBody>
      </p:sp>
      <p:cxnSp>
        <p:nvCxnSpPr>
          <p:cNvPr id="1055" name="Google Shape;1055;p28"/>
          <p:cNvCxnSpPr>
            <a:stCxn id="1053" idx="3"/>
            <a:endCxn id="1054" idx="1"/>
          </p:cNvCxnSpPr>
          <p:nvPr/>
        </p:nvCxnSpPr>
        <p:spPr>
          <a:xfrm>
            <a:off x="4074815" y="3263006"/>
            <a:ext cx="1592700" cy="0"/>
          </a:xfrm>
          <a:prstGeom prst="straightConnector1">
            <a:avLst/>
          </a:prstGeom>
          <a:noFill/>
          <a:ln w="12700" cap="sq" cmpd="sng">
            <a:solidFill>
              <a:schemeClr val="accent1"/>
            </a:solidFill>
            <a:prstDash val="solid"/>
            <a:round/>
            <a:headEnd type="none" w="sm" len="sm"/>
            <a:tailEnd type="stealth" w="med" len="med"/>
          </a:ln>
        </p:spPr>
      </p:cxnSp>
      <p:sp>
        <p:nvSpPr>
          <p:cNvPr id="1056" name="Google Shape;1056;p28"/>
          <p:cNvSpPr/>
          <p:nvPr/>
        </p:nvSpPr>
        <p:spPr>
          <a:xfrm>
            <a:off x="8612696" y="3034406"/>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1057" name="Google Shape;1057;p28"/>
          <p:cNvCxnSpPr>
            <a:stCxn id="1054" idx="3"/>
            <a:endCxn id="1056" idx="1"/>
          </p:cNvCxnSpPr>
          <p:nvPr/>
        </p:nvCxnSpPr>
        <p:spPr>
          <a:xfrm>
            <a:off x="7039222" y="3263006"/>
            <a:ext cx="1573500" cy="0"/>
          </a:xfrm>
          <a:prstGeom prst="straightConnector1">
            <a:avLst/>
          </a:prstGeom>
          <a:noFill/>
          <a:ln w="12700" cap="sq" cmpd="sng">
            <a:solidFill>
              <a:schemeClr val="accent1"/>
            </a:solidFill>
            <a:prstDash val="solid"/>
            <a:round/>
            <a:headEnd type="none" w="sm" len="sm"/>
            <a:tailEnd type="stealth" w="med" len="med"/>
          </a:ln>
        </p:spPr>
      </p:cxnSp>
      <p:sp>
        <p:nvSpPr>
          <p:cNvPr id="1058" name="Google Shape;1058;p28"/>
          <p:cNvSpPr txBox="1"/>
          <p:nvPr/>
        </p:nvSpPr>
        <p:spPr>
          <a:xfrm>
            <a:off x="7034388" y="3056451"/>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Pharmaceutical</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Compound</a:t>
            </a:r>
            <a:endParaRPr/>
          </a:p>
        </p:txBody>
      </p:sp>
      <p:sp>
        <p:nvSpPr>
          <p:cNvPr id="1059" name="Google Shape;1059;p28"/>
          <p:cNvSpPr txBox="1"/>
          <p:nvPr/>
        </p:nvSpPr>
        <p:spPr>
          <a:xfrm>
            <a:off x="2275763" y="3096329"/>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60" name="Google Shape;1060;p28"/>
          <p:cNvSpPr txBox="1"/>
          <p:nvPr/>
        </p:nvSpPr>
        <p:spPr>
          <a:xfrm>
            <a:off x="2703215" y="3491606"/>
            <a:ext cx="1361363"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R&amp;D</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Manufacturing</a:t>
            </a:r>
            <a:endParaRPr/>
          </a:p>
        </p:txBody>
      </p:sp>
      <p:sp>
        <p:nvSpPr>
          <p:cNvPr id="1061" name="Google Shape;1061;p28"/>
          <p:cNvSpPr txBox="1"/>
          <p:nvPr/>
        </p:nvSpPr>
        <p:spPr>
          <a:xfrm>
            <a:off x="5636348" y="3491606"/>
            <a:ext cx="1361363"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Distribution</a:t>
            </a:r>
            <a:endParaRPr/>
          </a:p>
        </p:txBody>
      </p:sp>
      <p:sp>
        <p:nvSpPr>
          <p:cNvPr id="1062" name="Google Shape;1062;p28"/>
          <p:cNvSpPr txBox="1"/>
          <p:nvPr/>
        </p:nvSpPr>
        <p:spPr>
          <a:xfrm>
            <a:off x="4065148" y="3056710"/>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solidFill>
                  <a:schemeClr val="dk1"/>
                </a:solidFill>
                <a:latin typeface="Arial"/>
                <a:ea typeface="Arial"/>
                <a:cs typeface="Arial"/>
                <a:sym typeface="Arial"/>
              </a:rPr>
              <a:t>Pharmaceutical</a:t>
            </a:r>
            <a:br>
              <a:rPr lang="en-US" sz="1400" dirty="0">
                <a:solidFill>
                  <a:schemeClr val="dk1"/>
                </a:solidFill>
                <a:latin typeface="Arial"/>
                <a:ea typeface="Arial"/>
                <a:cs typeface="Arial"/>
                <a:sym typeface="Arial"/>
              </a:rPr>
            </a:br>
            <a:r>
              <a:rPr lang="en-US" sz="1400" dirty="0">
                <a:solidFill>
                  <a:schemeClr val="dk1"/>
                </a:solidFill>
                <a:latin typeface="Arial"/>
                <a:ea typeface="Arial"/>
                <a:cs typeface="Arial"/>
                <a:sym typeface="Arial"/>
              </a:rPr>
              <a:t>Compound</a:t>
            </a:r>
            <a:br>
              <a:rPr lang="en-US" sz="1400" dirty="0">
                <a:solidFill>
                  <a:schemeClr val="dk1"/>
                </a:solidFill>
                <a:latin typeface="Arial"/>
                <a:ea typeface="Arial"/>
                <a:cs typeface="Arial"/>
                <a:sym typeface="Arial"/>
              </a:rPr>
            </a:br>
            <a:r>
              <a:rPr lang="en-US" sz="1400" dirty="0">
                <a:solidFill>
                  <a:schemeClr val="dk1"/>
                </a:solidFill>
                <a:latin typeface="Arial"/>
                <a:ea typeface="Arial"/>
                <a:cs typeface="Arial"/>
                <a:sym typeface="Arial"/>
              </a:rPr>
              <a:t>+ License</a:t>
            </a:r>
            <a:endParaRPr dirty="0"/>
          </a:p>
        </p:txBody>
      </p:sp>
      <p:sp>
        <p:nvSpPr>
          <p:cNvPr id="1063" name="Google Shape;1063;p28"/>
          <p:cNvSpPr/>
          <p:nvPr/>
        </p:nvSpPr>
        <p:spPr>
          <a:xfrm>
            <a:off x="2703215" y="4101206"/>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a:t>
            </a:r>
            <a:endParaRPr/>
          </a:p>
        </p:txBody>
      </p:sp>
      <p:sp>
        <p:nvSpPr>
          <p:cNvPr id="1064" name="Google Shape;1064;p28"/>
          <p:cNvSpPr/>
          <p:nvPr/>
        </p:nvSpPr>
        <p:spPr>
          <a:xfrm>
            <a:off x="5667622" y="4101206"/>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a:t>
            </a:r>
            <a:endParaRPr/>
          </a:p>
        </p:txBody>
      </p:sp>
      <p:cxnSp>
        <p:nvCxnSpPr>
          <p:cNvPr id="1065" name="Google Shape;1065;p28"/>
          <p:cNvCxnSpPr>
            <a:stCxn id="1063" idx="3"/>
            <a:endCxn id="1064" idx="1"/>
          </p:cNvCxnSpPr>
          <p:nvPr/>
        </p:nvCxnSpPr>
        <p:spPr>
          <a:xfrm>
            <a:off x="4074815" y="4329806"/>
            <a:ext cx="1592700" cy="0"/>
          </a:xfrm>
          <a:prstGeom prst="straightConnector1">
            <a:avLst/>
          </a:prstGeom>
          <a:noFill/>
          <a:ln w="12700" cap="sq" cmpd="sng">
            <a:solidFill>
              <a:srgbClr val="7F7F7F"/>
            </a:solidFill>
            <a:prstDash val="solid"/>
            <a:round/>
            <a:headEnd type="none" w="sm" len="sm"/>
            <a:tailEnd type="stealth" w="med" len="med"/>
          </a:ln>
        </p:spPr>
      </p:cxnSp>
      <p:sp>
        <p:nvSpPr>
          <p:cNvPr id="1066" name="Google Shape;1066;p28"/>
          <p:cNvSpPr/>
          <p:nvPr/>
        </p:nvSpPr>
        <p:spPr>
          <a:xfrm>
            <a:off x="8612696" y="4101206"/>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1067" name="Google Shape;1067;p28"/>
          <p:cNvCxnSpPr>
            <a:stCxn id="1064" idx="3"/>
            <a:endCxn id="1066" idx="1"/>
          </p:cNvCxnSpPr>
          <p:nvPr/>
        </p:nvCxnSpPr>
        <p:spPr>
          <a:xfrm>
            <a:off x="7039222" y="4329806"/>
            <a:ext cx="1573500" cy="0"/>
          </a:xfrm>
          <a:prstGeom prst="straightConnector1">
            <a:avLst/>
          </a:prstGeom>
          <a:noFill/>
          <a:ln w="12700" cap="sq" cmpd="sng">
            <a:solidFill>
              <a:schemeClr val="accent1"/>
            </a:solidFill>
            <a:prstDash val="solid"/>
            <a:round/>
            <a:headEnd type="none" w="sm" len="sm"/>
            <a:tailEnd type="stealth" w="med" len="med"/>
          </a:ln>
        </p:spPr>
      </p:cxnSp>
      <p:sp>
        <p:nvSpPr>
          <p:cNvPr id="1068" name="Google Shape;1068;p28"/>
          <p:cNvSpPr txBox="1"/>
          <p:nvPr/>
        </p:nvSpPr>
        <p:spPr>
          <a:xfrm>
            <a:off x="7006165" y="3828325"/>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Pharmaceutical</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Compound</a:t>
            </a:r>
            <a:endParaRPr/>
          </a:p>
        </p:txBody>
      </p:sp>
      <p:sp>
        <p:nvSpPr>
          <p:cNvPr id="1069" name="Google Shape;1069;p28"/>
          <p:cNvSpPr txBox="1"/>
          <p:nvPr/>
        </p:nvSpPr>
        <p:spPr>
          <a:xfrm>
            <a:off x="4053207" y="3935192"/>
            <a:ext cx="1583141" cy="30866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70" name="Google Shape;1070;p28"/>
          <p:cNvSpPr txBox="1"/>
          <p:nvPr/>
        </p:nvSpPr>
        <p:spPr>
          <a:xfrm>
            <a:off x="4157077" y="4108085"/>
            <a:ext cx="1361363"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Distribution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6" name="Google Shape;996;p26"/>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017" name="Google Shape;1017;p26"/>
          <p:cNvSpPr txBox="1">
            <a:spLocks noGrp="1"/>
          </p:cNvSpPr>
          <p:nvPr>
            <p:ph type="title"/>
          </p:nvPr>
        </p:nvSpPr>
        <p:spPr>
          <a:xfrm>
            <a:off x="581812" y="557836"/>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Cost plus method</a:t>
            </a:r>
            <a:br>
              <a:rPr lang="en-US" sz="2800" dirty="0"/>
            </a:br>
            <a:endParaRPr sz="2800" dirty="0"/>
          </a:p>
        </p:txBody>
      </p:sp>
      <p:sp>
        <p:nvSpPr>
          <p:cNvPr id="997" name="Google Shape;997;p26"/>
          <p:cNvSpPr txBox="1">
            <a:spLocks noGrp="1"/>
          </p:cNvSpPr>
          <p:nvPr>
            <p:ph idx="1"/>
          </p:nvPr>
        </p:nvSpPr>
        <p:spPr>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Clr>
                <a:schemeClr val="dk1"/>
              </a:buClr>
              <a:buSzPts val="1600"/>
              <a:buNone/>
            </a:pPr>
            <a:r>
              <a:rPr lang="en-US" dirty="0"/>
              <a:t>CPM compares the </a:t>
            </a:r>
            <a:r>
              <a:rPr lang="en-US" b="1" u="sng" dirty="0"/>
              <a:t>gross profit mark-up </a:t>
            </a:r>
            <a:r>
              <a:rPr lang="en-US" dirty="0"/>
              <a:t>of a transaction</a:t>
            </a:r>
            <a:endParaRPr dirty="0"/>
          </a:p>
          <a:p>
            <a:pPr marL="0" lvl="0" indent="0" algn="l" rtl="0">
              <a:lnSpc>
                <a:spcPct val="100000"/>
              </a:lnSpc>
              <a:spcBef>
                <a:spcPts val="600"/>
              </a:spcBef>
              <a:spcAft>
                <a:spcPts val="0"/>
              </a:spcAft>
              <a:buClr>
                <a:schemeClr val="accent1"/>
              </a:buClr>
              <a:buSzPts val="1800"/>
              <a:buNone/>
            </a:pPr>
            <a:endParaRPr dirty="0"/>
          </a:p>
        </p:txBody>
      </p:sp>
      <p:sp>
        <p:nvSpPr>
          <p:cNvPr id="998" name="Google Shape;998;p26"/>
          <p:cNvSpPr/>
          <p:nvPr/>
        </p:nvSpPr>
        <p:spPr>
          <a:xfrm>
            <a:off x="2714328" y="2508463"/>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Parent</a:t>
            </a:r>
            <a:endParaRPr/>
          </a:p>
        </p:txBody>
      </p:sp>
      <p:sp>
        <p:nvSpPr>
          <p:cNvPr id="999" name="Google Shape;999;p26"/>
          <p:cNvSpPr/>
          <p:nvPr/>
        </p:nvSpPr>
        <p:spPr>
          <a:xfrm>
            <a:off x="5678735" y="2508463"/>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Subsidiary</a:t>
            </a:r>
            <a:endParaRPr/>
          </a:p>
        </p:txBody>
      </p:sp>
      <p:sp>
        <p:nvSpPr>
          <p:cNvPr id="1000" name="Google Shape;1000;p26"/>
          <p:cNvSpPr/>
          <p:nvPr/>
        </p:nvSpPr>
        <p:spPr>
          <a:xfrm>
            <a:off x="2714328" y="3671934"/>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A</a:t>
            </a:r>
            <a:endParaRPr/>
          </a:p>
        </p:txBody>
      </p:sp>
      <p:sp>
        <p:nvSpPr>
          <p:cNvPr id="1001" name="Google Shape;1001;p26"/>
          <p:cNvSpPr/>
          <p:nvPr/>
        </p:nvSpPr>
        <p:spPr>
          <a:xfrm>
            <a:off x="5669068" y="3671934"/>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B</a:t>
            </a:r>
            <a:endParaRPr/>
          </a:p>
        </p:txBody>
      </p:sp>
      <p:cxnSp>
        <p:nvCxnSpPr>
          <p:cNvPr id="1002" name="Google Shape;1002;p26"/>
          <p:cNvCxnSpPr>
            <a:stCxn id="998" idx="3"/>
            <a:endCxn id="999" idx="1"/>
          </p:cNvCxnSpPr>
          <p:nvPr/>
        </p:nvCxnSpPr>
        <p:spPr>
          <a:xfrm>
            <a:off x="4085928" y="2737063"/>
            <a:ext cx="1592700" cy="0"/>
          </a:xfrm>
          <a:prstGeom prst="straightConnector1">
            <a:avLst/>
          </a:prstGeom>
          <a:noFill/>
          <a:ln w="12700" cap="sq" cmpd="sng">
            <a:solidFill>
              <a:schemeClr val="accent1"/>
            </a:solidFill>
            <a:prstDash val="solid"/>
            <a:round/>
            <a:headEnd type="none" w="sm" len="sm"/>
            <a:tailEnd type="stealth" w="med" len="med"/>
          </a:ln>
        </p:spPr>
      </p:cxnSp>
      <p:sp>
        <p:nvSpPr>
          <p:cNvPr id="1003" name="Google Shape;1003;p26"/>
          <p:cNvSpPr/>
          <p:nvPr/>
        </p:nvSpPr>
        <p:spPr>
          <a:xfrm>
            <a:off x="8623809" y="2508463"/>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sp>
        <p:nvSpPr>
          <p:cNvPr id="1004" name="Google Shape;1004;p26"/>
          <p:cNvSpPr/>
          <p:nvPr/>
        </p:nvSpPr>
        <p:spPr>
          <a:xfrm>
            <a:off x="8623809" y="3671934"/>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1005" name="Google Shape;1005;p26"/>
          <p:cNvCxnSpPr>
            <a:stCxn id="999" idx="3"/>
            <a:endCxn id="1003" idx="1"/>
          </p:cNvCxnSpPr>
          <p:nvPr/>
        </p:nvCxnSpPr>
        <p:spPr>
          <a:xfrm>
            <a:off x="7050335" y="2737063"/>
            <a:ext cx="1573500" cy="0"/>
          </a:xfrm>
          <a:prstGeom prst="straightConnector1">
            <a:avLst/>
          </a:prstGeom>
          <a:noFill/>
          <a:ln w="12700" cap="sq" cmpd="sng">
            <a:solidFill>
              <a:schemeClr val="accent1"/>
            </a:solidFill>
            <a:prstDash val="solid"/>
            <a:round/>
            <a:headEnd type="none" w="sm" len="sm"/>
            <a:tailEnd type="stealth" w="med" len="med"/>
          </a:ln>
        </p:spPr>
      </p:cxnSp>
      <p:cxnSp>
        <p:nvCxnSpPr>
          <p:cNvPr id="1006" name="Google Shape;1006;p26"/>
          <p:cNvCxnSpPr>
            <a:stCxn id="998" idx="3"/>
          </p:cNvCxnSpPr>
          <p:nvPr/>
        </p:nvCxnSpPr>
        <p:spPr>
          <a:xfrm>
            <a:off x="4085928" y="2737063"/>
            <a:ext cx="1572900" cy="934800"/>
          </a:xfrm>
          <a:prstGeom prst="straightConnector1">
            <a:avLst/>
          </a:prstGeom>
          <a:noFill/>
          <a:ln w="12700" cap="sq" cmpd="sng">
            <a:solidFill>
              <a:schemeClr val="accent1"/>
            </a:solidFill>
            <a:prstDash val="solid"/>
            <a:round/>
            <a:headEnd type="none" w="sm" len="sm"/>
            <a:tailEnd type="stealth" w="med" len="med"/>
          </a:ln>
        </p:spPr>
      </p:cxnSp>
      <p:cxnSp>
        <p:nvCxnSpPr>
          <p:cNvPr id="1007" name="Google Shape;1007;p26"/>
          <p:cNvCxnSpPr>
            <a:stCxn id="1000" idx="3"/>
            <a:endCxn id="1001" idx="1"/>
          </p:cNvCxnSpPr>
          <p:nvPr/>
        </p:nvCxnSpPr>
        <p:spPr>
          <a:xfrm>
            <a:off x="4085928" y="3900534"/>
            <a:ext cx="1583100" cy="0"/>
          </a:xfrm>
          <a:prstGeom prst="straightConnector1">
            <a:avLst/>
          </a:prstGeom>
          <a:noFill/>
          <a:ln w="12700" cap="sq" cmpd="sng">
            <a:solidFill>
              <a:schemeClr val="accent1"/>
            </a:solidFill>
            <a:prstDash val="solid"/>
            <a:round/>
            <a:headEnd type="none" w="sm" len="sm"/>
            <a:tailEnd type="stealth" w="med" len="med"/>
          </a:ln>
        </p:spPr>
      </p:cxnSp>
      <p:cxnSp>
        <p:nvCxnSpPr>
          <p:cNvPr id="1008" name="Google Shape;1008;p26"/>
          <p:cNvCxnSpPr>
            <a:stCxn id="1001" idx="3"/>
            <a:endCxn id="1004" idx="1"/>
          </p:cNvCxnSpPr>
          <p:nvPr/>
        </p:nvCxnSpPr>
        <p:spPr>
          <a:xfrm>
            <a:off x="7040668" y="3900534"/>
            <a:ext cx="1583100" cy="0"/>
          </a:xfrm>
          <a:prstGeom prst="straightConnector1">
            <a:avLst/>
          </a:prstGeom>
          <a:noFill/>
          <a:ln w="12700" cap="sq" cmpd="sng">
            <a:solidFill>
              <a:schemeClr val="accent1"/>
            </a:solidFill>
            <a:prstDash val="solid"/>
            <a:round/>
            <a:headEnd type="none" w="sm" len="sm"/>
            <a:tailEnd type="stealth" w="med" len="med"/>
          </a:ln>
        </p:spPr>
      </p:cxnSp>
      <p:sp>
        <p:nvSpPr>
          <p:cNvPr id="1009" name="Google Shape;1009;p26"/>
          <p:cNvSpPr txBox="1"/>
          <p:nvPr/>
        </p:nvSpPr>
        <p:spPr>
          <a:xfrm>
            <a:off x="7040667" y="2495980"/>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1010" name="Google Shape;1010;p26"/>
          <p:cNvSpPr txBox="1"/>
          <p:nvPr/>
        </p:nvSpPr>
        <p:spPr>
          <a:xfrm>
            <a:off x="7027459" y="3417902"/>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1011" name="Google Shape;1011;p26"/>
          <p:cNvSpPr txBox="1"/>
          <p:nvPr/>
        </p:nvSpPr>
        <p:spPr>
          <a:xfrm>
            <a:off x="4118470" y="2530768"/>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€80</a:t>
            </a:r>
            <a:endParaRPr/>
          </a:p>
        </p:txBody>
      </p:sp>
      <p:sp>
        <p:nvSpPr>
          <p:cNvPr id="1012" name="Google Shape;1012;p26"/>
          <p:cNvSpPr txBox="1"/>
          <p:nvPr/>
        </p:nvSpPr>
        <p:spPr>
          <a:xfrm>
            <a:off x="4062705" y="3691294"/>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€95</a:t>
            </a:r>
            <a:endParaRPr/>
          </a:p>
        </p:txBody>
      </p:sp>
      <p:sp>
        <p:nvSpPr>
          <p:cNvPr id="1013" name="Google Shape;1013;p26"/>
          <p:cNvSpPr txBox="1"/>
          <p:nvPr/>
        </p:nvSpPr>
        <p:spPr>
          <a:xfrm>
            <a:off x="3539666" y="3213623"/>
            <a:ext cx="1870364"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€90</a:t>
            </a:r>
            <a:endParaRPr/>
          </a:p>
        </p:txBody>
      </p:sp>
      <p:cxnSp>
        <p:nvCxnSpPr>
          <p:cNvPr id="1015" name="Google Shape;1015;p26"/>
          <p:cNvCxnSpPr/>
          <p:nvPr/>
        </p:nvCxnSpPr>
        <p:spPr>
          <a:xfrm>
            <a:off x="5600700" y="6172200"/>
            <a:ext cx="990600" cy="0"/>
          </a:xfrm>
          <a:prstGeom prst="straightConnector1">
            <a:avLst/>
          </a:prstGeom>
          <a:noFill/>
          <a:ln w="12700" cap="sq" cmpd="sng">
            <a:solidFill>
              <a:srgbClr val="FF0000"/>
            </a:solidFill>
            <a:prstDash val="solid"/>
            <a:round/>
            <a:headEnd type="stealth" w="med" len="med"/>
            <a:tailEnd type="stealth" w="med" len="med"/>
          </a:ln>
        </p:spPr>
      </p:cxnSp>
      <p:sp>
        <p:nvSpPr>
          <p:cNvPr id="1016" name="Google Shape;1016;p26"/>
          <p:cNvSpPr txBox="1"/>
          <p:nvPr/>
        </p:nvSpPr>
        <p:spPr>
          <a:xfrm>
            <a:off x="1518094" y="2534156"/>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COGS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€70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41" name="Google Shape;1041;p27"/>
          <p:cNvSpPr txBox="1">
            <a:spLocks noGrp="1"/>
          </p:cNvSpPr>
          <p:nvPr>
            <p:ph type="title"/>
          </p:nvPr>
        </p:nvSpPr>
        <p:spPr>
          <a:xfrm>
            <a:off x="570238" y="557836"/>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Profit split method</a:t>
            </a:r>
            <a:br>
              <a:rPr lang="en-US" sz="2800" dirty="0"/>
            </a:br>
            <a:endParaRPr sz="2800" dirty="0"/>
          </a:p>
        </p:txBody>
      </p:sp>
      <p:sp>
        <p:nvSpPr>
          <p:cNvPr id="1026" name="Google Shape;1026;p27"/>
          <p:cNvSpPr txBox="1">
            <a:spLocks noGrp="1"/>
          </p:cNvSpPr>
          <p:nvPr>
            <p:ph idx="1"/>
          </p:nvPr>
        </p:nvSpPr>
        <p:spPr>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Clr>
                <a:schemeClr val="dk1"/>
              </a:buClr>
              <a:buSzPts val="1600"/>
              <a:buNone/>
            </a:pPr>
            <a:r>
              <a:rPr lang="en-US" sz="1600" dirty="0"/>
              <a:t>Profit split method can be applied if both parties hold </a:t>
            </a:r>
            <a:r>
              <a:rPr lang="en-US" sz="1600" u="sng" dirty="0"/>
              <a:t>valuable intangible</a:t>
            </a:r>
            <a:r>
              <a:rPr lang="en-US" sz="1600" dirty="0"/>
              <a:t> that contributes to the creation of non-routine profits.</a:t>
            </a:r>
            <a:endParaRPr dirty="0"/>
          </a:p>
          <a:p>
            <a:pPr marL="0" lvl="1" indent="0" algn="l" rtl="0">
              <a:lnSpc>
                <a:spcPct val="100000"/>
              </a:lnSpc>
              <a:spcBef>
                <a:spcPts val="600"/>
              </a:spcBef>
              <a:spcAft>
                <a:spcPts val="0"/>
              </a:spcAft>
              <a:buClr>
                <a:schemeClr val="dk1"/>
              </a:buClr>
              <a:buSzPts val="1600"/>
              <a:buNone/>
            </a:pPr>
            <a:r>
              <a:rPr lang="en-US" sz="1600" dirty="0"/>
              <a:t>Profit split method can be divided into contribution profit split method, or residual profit split method</a:t>
            </a:r>
            <a:endParaRPr dirty="0"/>
          </a:p>
        </p:txBody>
      </p:sp>
      <p:sp>
        <p:nvSpPr>
          <p:cNvPr id="1027" name="Google Shape;1027;p27"/>
          <p:cNvSpPr/>
          <p:nvPr/>
        </p:nvSpPr>
        <p:spPr>
          <a:xfrm>
            <a:off x="2752428" y="2860501"/>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Parent</a:t>
            </a:r>
            <a:endParaRPr/>
          </a:p>
        </p:txBody>
      </p:sp>
      <p:sp>
        <p:nvSpPr>
          <p:cNvPr id="1028" name="Google Shape;1028;p27"/>
          <p:cNvSpPr/>
          <p:nvPr/>
        </p:nvSpPr>
        <p:spPr>
          <a:xfrm>
            <a:off x="5716835" y="2860501"/>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Subsidiary</a:t>
            </a:r>
            <a:endParaRPr/>
          </a:p>
        </p:txBody>
      </p:sp>
      <p:cxnSp>
        <p:nvCxnSpPr>
          <p:cNvPr id="1029" name="Google Shape;1029;p27"/>
          <p:cNvCxnSpPr>
            <a:stCxn id="1027" idx="3"/>
            <a:endCxn id="1028" idx="1"/>
          </p:cNvCxnSpPr>
          <p:nvPr/>
        </p:nvCxnSpPr>
        <p:spPr>
          <a:xfrm>
            <a:off x="4124028" y="3089101"/>
            <a:ext cx="1592700" cy="0"/>
          </a:xfrm>
          <a:prstGeom prst="straightConnector1">
            <a:avLst/>
          </a:prstGeom>
          <a:noFill/>
          <a:ln w="12700" cap="sq" cmpd="sng">
            <a:solidFill>
              <a:schemeClr val="accent1"/>
            </a:solidFill>
            <a:prstDash val="solid"/>
            <a:round/>
            <a:headEnd type="none" w="sm" len="sm"/>
            <a:tailEnd type="stealth" w="med" len="med"/>
          </a:ln>
        </p:spPr>
      </p:cxnSp>
      <p:sp>
        <p:nvSpPr>
          <p:cNvPr id="1030" name="Google Shape;1030;p27"/>
          <p:cNvSpPr/>
          <p:nvPr/>
        </p:nvSpPr>
        <p:spPr>
          <a:xfrm>
            <a:off x="8661909" y="2860501"/>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1031" name="Google Shape;1031;p27"/>
          <p:cNvCxnSpPr>
            <a:stCxn id="1028" idx="3"/>
            <a:endCxn id="1030" idx="1"/>
          </p:cNvCxnSpPr>
          <p:nvPr/>
        </p:nvCxnSpPr>
        <p:spPr>
          <a:xfrm>
            <a:off x="7088435" y="3089101"/>
            <a:ext cx="1573500" cy="0"/>
          </a:xfrm>
          <a:prstGeom prst="straightConnector1">
            <a:avLst/>
          </a:prstGeom>
          <a:noFill/>
          <a:ln w="12700" cap="sq" cmpd="sng">
            <a:solidFill>
              <a:schemeClr val="accent1"/>
            </a:solidFill>
            <a:prstDash val="solid"/>
            <a:round/>
            <a:headEnd type="none" w="sm" len="sm"/>
            <a:tailEnd type="stealth" w="med" len="med"/>
          </a:ln>
        </p:spPr>
      </p:cxnSp>
      <p:sp>
        <p:nvSpPr>
          <p:cNvPr id="1032" name="Google Shape;1032;p27"/>
          <p:cNvSpPr txBox="1"/>
          <p:nvPr/>
        </p:nvSpPr>
        <p:spPr>
          <a:xfrm>
            <a:off x="7088435" y="2869513"/>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Pharmaceutical</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Compound</a:t>
            </a:r>
            <a:endParaRPr/>
          </a:p>
        </p:txBody>
      </p:sp>
      <p:sp>
        <p:nvSpPr>
          <p:cNvPr id="1033" name="Google Shape;1033;p27"/>
          <p:cNvSpPr txBox="1"/>
          <p:nvPr/>
        </p:nvSpPr>
        <p:spPr>
          <a:xfrm>
            <a:off x="4113791" y="2848018"/>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aphicFrame>
        <p:nvGraphicFramePr>
          <p:cNvPr id="1034" name="Google Shape;1034;p27"/>
          <p:cNvGraphicFramePr/>
          <p:nvPr/>
        </p:nvGraphicFramePr>
        <p:xfrm>
          <a:off x="3124198" y="4036887"/>
          <a:ext cx="5791200" cy="1560195"/>
        </p:xfrm>
        <a:graphic>
          <a:graphicData uri="http://schemas.openxmlformats.org/drawingml/2006/table">
            <a:tbl>
              <a:tblPr>
                <a:noFill/>
                <a:tableStyleId>{603F67D7-3749-44A0-9555-D452F2EC4EDD}</a:tableStyleId>
              </a:tblPr>
              <a:tblGrid>
                <a:gridCol w="1854350">
                  <a:extLst>
                    <a:ext uri="{9D8B030D-6E8A-4147-A177-3AD203B41FA5}">
                      <a16:colId xmlns:a16="http://schemas.microsoft.com/office/drawing/2014/main" val="20000"/>
                    </a:ext>
                  </a:extLst>
                </a:gridCol>
                <a:gridCol w="1296150">
                  <a:extLst>
                    <a:ext uri="{9D8B030D-6E8A-4147-A177-3AD203B41FA5}">
                      <a16:colId xmlns:a16="http://schemas.microsoft.com/office/drawing/2014/main" val="20001"/>
                    </a:ext>
                  </a:extLst>
                </a:gridCol>
                <a:gridCol w="1296150">
                  <a:extLst>
                    <a:ext uri="{9D8B030D-6E8A-4147-A177-3AD203B41FA5}">
                      <a16:colId xmlns:a16="http://schemas.microsoft.com/office/drawing/2014/main" val="20002"/>
                    </a:ext>
                  </a:extLst>
                </a:gridCol>
                <a:gridCol w="1344550">
                  <a:extLst>
                    <a:ext uri="{9D8B030D-6E8A-4147-A177-3AD203B41FA5}">
                      <a16:colId xmlns:a16="http://schemas.microsoft.com/office/drawing/2014/main" val="20003"/>
                    </a:ext>
                  </a:extLst>
                </a:gridCol>
              </a:tblGrid>
              <a:tr h="190500">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P&amp;L</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Parent</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Subsidiary</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Total</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71425">
                <a:tc>
                  <a:txBody>
                    <a:bodyPr/>
                    <a:lstStyle/>
                    <a:p>
                      <a:pPr marL="0" marR="0" lvl="0" indent="0" algn="l" rtl="0">
                        <a:spcBef>
                          <a:spcPts val="0"/>
                        </a:spcBef>
                        <a:spcAft>
                          <a:spcPts val="0"/>
                        </a:spcAft>
                        <a:buNone/>
                      </a:pPr>
                      <a:r>
                        <a:rPr lang="en-US" sz="1400" b="0" u="none" strike="noStrike" cap="none">
                          <a:latin typeface="Arial"/>
                          <a:ea typeface="Arial"/>
                          <a:cs typeface="Arial"/>
                          <a:sym typeface="Arial"/>
                        </a:rPr>
                        <a:t>Sales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€200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€300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1"/>
                  </a:ext>
                </a:extLst>
              </a:tr>
              <a:tr h="190500">
                <a:tc>
                  <a:txBody>
                    <a:bodyPr/>
                    <a:lstStyle/>
                    <a:p>
                      <a:pPr marL="0" marR="0" lvl="0" indent="0" algn="l" rtl="0">
                        <a:spcBef>
                          <a:spcPts val="0"/>
                        </a:spcBef>
                        <a:spcAft>
                          <a:spcPts val="0"/>
                        </a:spcAft>
                        <a:buNone/>
                      </a:pPr>
                      <a:r>
                        <a:rPr lang="en-US" sz="1400" b="0" i="0" u="none" strike="noStrike" cap="none">
                          <a:solidFill>
                            <a:schemeClr val="dk1"/>
                          </a:solidFill>
                          <a:latin typeface="Arial"/>
                          <a:ea typeface="Arial"/>
                          <a:cs typeface="Arial"/>
                          <a:sym typeface="Arial"/>
                        </a:rPr>
                        <a:t>COGS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€50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€150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2"/>
                  </a:ext>
                </a:extLst>
              </a:tr>
              <a:tr h="140975">
                <a:tc>
                  <a:txBody>
                    <a:bodyPr/>
                    <a:lstStyle/>
                    <a:p>
                      <a:pPr marL="0" marR="0" lvl="0" indent="0" algn="l" rtl="0">
                        <a:spcBef>
                          <a:spcPts val="0"/>
                        </a:spcBef>
                        <a:spcAft>
                          <a:spcPts val="0"/>
                        </a:spcAft>
                        <a:buNone/>
                      </a:pPr>
                      <a:r>
                        <a:rPr lang="en-US" sz="1400" b="1" i="0" u="none" strike="noStrike" cap="none">
                          <a:solidFill>
                            <a:srgbClr val="000000"/>
                          </a:solidFill>
                          <a:latin typeface="Arial"/>
                          <a:ea typeface="Arial"/>
                          <a:cs typeface="Arial"/>
                          <a:sym typeface="Arial"/>
                        </a:rPr>
                        <a:t>Gross profit</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a:solidFill>
                            <a:schemeClr val="dk1"/>
                          </a:solidFill>
                          <a:latin typeface="Arial"/>
                          <a:ea typeface="Arial"/>
                          <a:cs typeface="Arial"/>
                          <a:sym typeface="Arial"/>
                        </a:rPr>
                        <a:t>€</a:t>
                      </a:r>
                      <a:r>
                        <a:rPr lang="en-US" sz="1400" b="1" i="0" u="none" strike="noStrike" cap="none">
                          <a:solidFill>
                            <a:srgbClr val="000000"/>
                          </a:solidFill>
                          <a:latin typeface="Arial"/>
                          <a:ea typeface="Arial"/>
                          <a:cs typeface="Arial"/>
                          <a:sym typeface="Arial"/>
                        </a:rPr>
                        <a:t>50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a:solidFill>
                            <a:srgbClr val="000000"/>
                          </a:solidFill>
                          <a:latin typeface="Arial"/>
                          <a:ea typeface="Arial"/>
                          <a:cs typeface="Arial"/>
                          <a:sym typeface="Arial"/>
                        </a:rPr>
                        <a:t>€100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a:solidFill>
                            <a:srgbClr val="000000"/>
                          </a:solidFill>
                          <a:latin typeface="Arial"/>
                          <a:ea typeface="Arial"/>
                          <a:cs typeface="Arial"/>
                          <a:sym typeface="Arial"/>
                        </a:rPr>
                        <a:t>€150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extLst>
                  <a:ext uri="{0D108BD9-81ED-4DB2-BD59-A6C34878D82A}">
                    <a16:rowId xmlns:a16="http://schemas.microsoft.com/office/drawing/2014/main" val="10003"/>
                  </a:ext>
                </a:extLst>
              </a:tr>
              <a:tr h="190500">
                <a:tc>
                  <a:txBody>
                    <a:bodyPr/>
                    <a:lstStyle/>
                    <a:p>
                      <a:pPr marL="0" marR="0" lvl="0" indent="0" algn="l" rtl="0">
                        <a:spcBef>
                          <a:spcPts val="0"/>
                        </a:spcBef>
                        <a:spcAft>
                          <a:spcPts val="0"/>
                        </a:spcAft>
                        <a:buNone/>
                      </a:pPr>
                      <a:r>
                        <a:rPr lang="en-US" sz="1400" b="0" i="0" u="none" strike="noStrike" cap="none">
                          <a:solidFill>
                            <a:srgbClr val="000000"/>
                          </a:solidFill>
                          <a:latin typeface="Arial"/>
                          <a:ea typeface="Arial"/>
                          <a:cs typeface="Arial"/>
                          <a:sym typeface="Arial"/>
                        </a:rPr>
                        <a:t>R&amp;D costs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a:t>
                      </a:r>
                      <a:r>
                        <a:rPr lang="en-US" sz="1400" b="0" i="0" u="none" strike="noStrike" cap="none">
                          <a:solidFill>
                            <a:srgbClr val="000000"/>
                          </a:solidFill>
                          <a:latin typeface="Arial"/>
                          <a:ea typeface="Arial"/>
                          <a:cs typeface="Arial"/>
                          <a:sym typeface="Arial"/>
                        </a:rPr>
                        <a:t>30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€20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€50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4"/>
                  </a:ext>
                </a:extLst>
              </a:tr>
              <a:tr h="190500">
                <a:tc>
                  <a:txBody>
                    <a:bodyPr/>
                    <a:lstStyle/>
                    <a:p>
                      <a:pPr marL="0" marR="0" lvl="0" indent="0" algn="l" rtl="0">
                        <a:spcBef>
                          <a:spcPts val="0"/>
                        </a:spcBef>
                        <a:spcAft>
                          <a:spcPts val="0"/>
                        </a:spcAft>
                        <a:buNone/>
                      </a:pPr>
                      <a:r>
                        <a:rPr lang="en-US" sz="1400" b="0" i="0" u="none" strike="noStrike" cap="none">
                          <a:solidFill>
                            <a:srgbClr val="000000"/>
                          </a:solidFill>
                          <a:latin typeface="Arial"/>
                          <a:ea typeface="Arial"/>
                          <a:cs typeface="Arial"/>
                          <a:sym typeface="Arial"/>
                        </a:rPr>
                        <a:t>Other SG&amp;A</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dirty="0">
                          <a:solidFill>
                            <a:schemeClr val="dk1"/>
                          </a:solidFill>
                          <a:latin typeface="Arial"/>
                          <a:ea typeface="Arial"/>
                          <a:cs typeface="Arial"/>
                          <a:sym typeface="Arial"/>
                        </a:rPr>
                        <a:t>€</a:t>
                      </a:r>
                      <a:r>
                        <a:rPr lang="en-US" sz="1400" b="0" i="0" u="none" strike="noStrike" cap="none" dirty="0">
                          <a:solidFill>
                            <a:srgbClr val="000000"/>
                          </a:solidFill>
                          <a:latin typeface="Arial"/>
                          <a:ea typeface="Arial"/>
                          <a:cs typeface="Arial"/>
                          <a:sym typeface="Arial"/>
                        </a:rPr>
                        <a:t>10</a:t>
                      </a:r>
                      <a:endParaRPr dirty="0"/>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€70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€80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5"/>
                  </a:ext>
                </a:extLst>
              </a:tr>
              <a:tr h="158125">
                <a:tc>
                  <a:txBody>
                    <a:bodyPr/>
                    <a:lstStyle/>
                    <a:p>
                      <a:pPr marL="0" marR="0" lvl="0" indent="0" algn="l" rtl="0">
                        <a:spcBef>
                          <a:spcPts val="0"/>
                        </a:spcBef>
                        <a:spcAft>
                          <a:spcPts val="0"/>
                        </a:spcAft>
                        <a:buNone/>
                      </a:pPr>
                      <a:r>
                        <a:rPr lang="en-US" sz="1400" b="1" u="none" strike="noStrike" cap="none">
                          <a:latin typeface="Arial"/>
                          <a:ea typeface="Arial"/>
                          <a:cs typeface="Arial"/>
                          <a:sym typeface="Arial"/>
                        </a:rPr>
                        <a:t>Operating profit</a:t>
                      </a:r>
                      <a:endParaRPr sz="1400" b="1"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a:solidFill>
                            <a:schemeClr val="dk1"/>
                          </a:solidFill>
                          <a:latin typeface="Arial"/>
                          <a:ea typeface="Arial"/>
                          <a:cs typeface="Arial"/>
                          <a:sym typeface="Arial"/>
                        </a:rPr>
                        <a:t>€</a:t>
                      </a:r>
                      <a:r>
                        <a:rPr lang="en-US" sz="1400" b="1" u="none" strike="noStrike" cap="none">
                          <a:latin typeface="Arial"/>
                          <a:ea typeface="Arial"/>
                          <a:cs typeface="Arial"/>
                          <a:sym typeface="Arial"/>
                        </a:rPr>
                        <a:t>10 </a:t>
                      </a:r>
                      <a:endParaRPr sz="1400" b="1"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a:solidFill>
                            <a:schemeClr val="dk1"/>
                          </a:solidFill>
                          <a:latin typeface="Arial"/>
                          <a:ea typeface="Arial"/>
                          <a:cs typeface="Arial"/>
                          <a:sym typeface="Arial"/>
                        </a:rPr>
                        <a:t>€10</a:t>
                      </a:r>
                      <a:endParaRPr sz="1400" b="1"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tc>
                  <a:txBody>
                    <a:bodyPr/>
                    <a:lstStyle/>
                    <a:p>
                      <a:pPr marL="0" marR="0" lvl="0" indent="0" algn="ctr" rtl="0">
                        <a:spcBef>
                          <a:spcPts val="0"/>
                        </a:spcBef>
                        <a:spcAft>
                          <a:spcPts val="0"/>
                        </a:spcAft>
                        <a:buNone/>
                      </a:pPr>
                      <a:r>
                        <a:rPr lang="en-US" sz="1400" b="1" i="0" u="none" strike="noStrike" cap="none" dirty="0">
                          <a:solidFill>
                            <a:srgbClr val="000000"/>
                          </a:solidFill>
                          <a:latin typeface="Arial"/>
                          <a:ea typeface="Arial"/>
                          <a:cs typeface="Arial"/>
                          <a:sym typeface="Arial"/>
                        </a:rPr>
                        <a:t>€20</a:t>
                      </a:r>
                      <a:endParaRPr dirty="0"/>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EE8C8"/>
                    </a:solidFill>
                  </a:tcPr>
                </a:tc>
                <a:extLst>
                  <a:ext uri="{0D108BD9-81ED-4DB2-BD59-A6C34878D82A}">
                    <a16:rowId xmlns:a16="http://schemas.microsoft.com/office/drawing/2014/main" val="10006"/>
                  </a:ext>
                </a:extLst>
              </a:tr>
            </a:tbl>
          </a:graphicData>
        </a:graphic>
      </p:graphicFrame>
      <p:sp>
        <p:nvSpPr>
          <p:cNvPr id="1035" name="Google Shape;1035;p27"/>
          <p:cNvSpPr txBox="1"/>
          <p:nvPr/>
        </p:nvSpPr>
        <p:spPr>
          <a:xfrm>
            <a:off x="2752428" y="3317701"/>
            <a:ext cx="1361363"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R&amp;D</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Manufacturing</a:t>
            </a:r>
            <a:endParaRPr/>
          </a:p>
        </p:txBody>
      </p:sp>
      <p:sp>
        <p:nvSpPr>
          <p:cNvPr id="1036" name="Google Shape;1036;p27"/>
          <p:cNvSpPr txBox="1"/>
          <p:nvPr/>
        </p:nvSpPr>
        <p:spPr>
          <a:xfrm>
            <a:off x="5685561" y="3317701"/>
            <a:ext cx="1361363"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R&amp;D</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Distribution</a:t>
            </a:r>
            <a:endParaRPr/>
          </a:p>
        </p:txBody>
      </p:sp>
      <p:sp>
        <p:nvSpPr>
          <p:cNvPr id="1037" name="Google Shape;1037;p27"/>
          <p:cNvSpPr txBox="1"/>
          <p:nvPr/>
        </p:nvSpPr>
        <p:spPr>
          <a:xfrm>
            <a:off x="4133694" y="2869514"/>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Pharmaceutical</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Compound</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License</a:t>
            </a:r>
            <a:endParaRPr/>
          </a:p>
        </p:txBody>
      </p:sp>
      <p:sp>
        <p:nvSpPr>
          <p:cNvPr id="1038" name="Google Shape;1038;p27"/>
          <p:cNvSpPr/>
          <p:nvPr/>
        </p:nvSpPr>
        <p:spPr>
          <a:xfrm>
            <a:off x="9154092" y="4008273"/>
            <a:ext cx="1405719" cy="612648"/>
          </a:xfrm>
          <a:prstGeom prst="wedgeRectCallout">
            <a:avLst>
              <a:gd name="adj1" fmla="val -64117"/>
              <a:gd name="adj2" fmla="val 118192"/>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0000"/>
                </a:solidFill>
                <a:latin typeface="Arial"/>
                <a:ea typeface="Arial"/>
                <a:cs typeface="Arial"/>
                <a:sym typeface="Arial"/>
              </a:rPr>
              <a:t>R&amp;D costs as allocation key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5" name="Google Shape;965;p25"/>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987" name="Google Shape;987;p25"/>
          <p:cNvSpPr txBox="1">
            <a:spLocks noGrp="1"/>
          </p:cNvSpPr>
          <p:nvPr>
            <p:ph type="title"/>
          </p:nvPr>
        </p:nvSpPr>
        <p:spPr>
          <a:xfrm>
            <a:off x="581811" y="557836"/>
            <a:ext cx="11306175" cy="502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Transfer pricing methods</a:t>
            </a:r>
            <a:br>
              <a:rPr lang="en-US" dirty="0"/>
            </a:br>
            <a:r>
              <a:rPr lang="en-US" sz="2800" dirty="0"/>
              <a:t>Resale price method</a:t>
            </a:r>
            <a:br>
              <a:rPr lang="en-US" sz="2800" dirty="0"/>
            </a:br>
            <a:endParaRPr sz="2800" dirty="0"/>
          </a:p>
        </p:txBody>
      </p:sp>
      <p:sp>
        <p:nvSpPr>
          <p:cNvPr id="966" name="Google Shape;966;p25"/>
          <p:cNvSpPr txBox="1">
            <a:spLocks noGrp="1"/>
          </p:cNvSpPr>
          <p:nvPr>
            <p:ph idx="1"/>
          </p:nvPr>
        </p:nvSpPr>
        <p:spPr>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Clr>
                <a:schemeClr val="dk1"/>
              </a:buClr>
              <a:buSzPts val="1600"/>
              <a:buNone/>
            </a:pPr>
            <a:r>
              <a:rPr lang="en-US"/>
              <a:t>RPM compares the </a:t>
            </a:r>
            <a:r>
              <a:rPr lang="en-US" b="1" u="sng"/>
              <a:t>gross profit/margin </a:t>
            </a:r>
            <a:r>
              <a:rPr lang="en-US"/>
              <a:t>of a transaction</a:t>
            </a:r>
            <a:endParaRPr/>
          </a:p>
        </p:txBody>
      </p:sp>
      <p:sp>
        <p:nvSpPr>
          <p:cNvPr id="967" name="Google Shape;967;p25"/>
          <p:cNvSpPr/>
          <p:nvPr/>
        </p:nvSpPr>
        <p:spPr>
          <a:xfrm>
            <a:off x="2703215" y="2462255"/>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Parent</a:t>
            </a:r>
            <a:endParaRPr/>
          </a:p>
        </p:txBody>
      </p:sp>
      <p:sp>
        <p:nvSpPr>
          <p:cNvPr id="968" name="Google Shape;968;p25"/>
          <p:cNvSpPr/>
          <p:nvPr/>
        </p:nvSpPr>
        <p:spPr>
          <a:xfrm>
            <a:off x="5667622" y="2462255"/>
            <a:ext cx="1371600" cy="457200"/>
          </a:xfrm>
          <a:prstGeom prst="rect">
            <a:avLst/>
          </a:prstGeom>
          <a:solidFill>
            <a:schemeClr val="lt1"/>
          </a:solidFill>
          <a:ln w="12700" cap="sq"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Subsidiary</a:t>
            </a:r>
            <a:endParaRPr/>
          </a:p>
        </p:txBody>
      </p:sp>
      <p:sp>
        <p:nvSpPr>
          <p:cNvPr id="969" name="Google Shape;969;p25"/>
          <p:cNvSpPr/>
          <p:nvPr/>
        </p:nvSpPr>
        <p:spPr>
          <a:xfrm>
            <a:off x="2703215" y="3625726"/>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A</a:t>
            </a:r>
            <a:endParaRPr/>
          </a:p>
        </p:txBody>
      </p:sp>
      <p:sp>
        <p:nvSpPr>
          <p:cNvPr id="970" name="Google Shape;970;p25"/>
          <p:cNvSpPr/>
          <p:nvPr/>
        </p:nvSpPr>
        <p:spPr>
          <a:xfrm>
            <a:off x="5657955" y="3625726"/>
            <a:ext cx="1371600" cy="457200"/>
          </a:xfrm>
          <a:prstGeom prst="rect">
            <a:avLst/>
          </a:prstGeom>
          <a:solidFill>
            <a:schemeClr val="lt1"/>
          </a:solidFill>
          <a:ln w="12700" cap="sq"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a:t>
            </a:r>
            <a:r>
              <a:rPr lang="en-US" sz="1800" b="1">
                <a:solidFill>
                  <a:schemeClr val="dk1"/>
                </a:solidFill>
                <a:latin typeface="Arial"/>
                <a:ea typeface="Arial"/>
                <a:cs typeface="Arial"/>
                <a:sym typeface="Arial"/>
              </a:rPr>
              <a:t>B</a:t>
            </a:r>
            <a:endParaRPr/>
          </a:p>
        </p:txBody>
      </p:sp>
      <p:cxnSp>
        <p:nvCxnSpPr>
          <p:cNvPr id="971" name="Google Shape;971;p25"/>
          <p:cNvCxnSpPr>
            <a:stCxn id="967" idx="3"/>
            <a:endCxn id="968" idx="1"/>
          </p:cNvCxnSpPr>
          <p:nvPr/>
        </p:nvCxnSpPr>
        <p:spPr>
          <a:xfrm>
            <a:off x="4074815" y="2690855"/>
            <a:ext cx="1592700" cy="0"/>
          </a:xfrm>
          <a:prstGeom prst="straightConnector1">
            <a:avLst/>
          </a:prstGeom>
          <a:noFill/>
          <a:ln w="12700" cap="sq" cmpd="sng">
            <a:solidFill>
              <a:schemeClr val="accent1"/>
            </a:solidFill>
            <a:prstDash val="solid"/>
            <a:round/>
            <a:headEnd type="none" w="sm" len="sm"/>
            <a:tailEnd type="stealth" w="med" len="med"/>
          </a:ln>
        </p:spPr>
      </p:cxnSp>
      <p:sp>
        <p:nvSpPr>
          <p:cNvPr id="972" name="Google Shape;972;p25"/>
          <p:cNvSpPr/>
          <p:nvPr/>
        </p:nvSpPr>
        <p:spPr>
          <a:xfrm>
            <a:off x="8612696" y="2462255"/>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sp>
        <p:nvSpPr>
          <p:cNvPr id="973" name="Google Shape;973;p25"/>
          <p:cNvSpPr/>
          <p:nvPr/>
        </p:nvSpPr>
        <p:spPr>
          <a:xfrm>
            <a:off x="8612696" y="3625726"/>
            <a:ext cx="1371600" cy="457200"/>
          </a:xfrm>
          <a:prstGeom prst="rect">
            <a:avLst/>
          </a:prstGeom>
          <a:solidFill>
            <a:srgbClr val="A6A6A6"/>
          </a:solidFill>
          <a:ln w="12700"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Market</a:t>
            </a:r>
            <a:endParaRPr/>
          </a:p>
        </p:txBody>
      </p:sp>
      <p:cxnSp>
        <p:nvCxnSpPr>
          <p:cNvPr id="974" name="Google Shape;974;p25"/>
          <p:cNvCxnSpPr>
            <a:stCxn id="968" idx="3"/>
            <a:endCxn id="972" idx="1"/>
          </p:cNvCxnSpPr>
          <p:nvPr/>
        </p:nvCxnSpPr>
        <p:spPr>
          <a:xfrm>
            <a:off x="7039222" y="2690855"/>
            <a:ext cx="1573500" cy="0"/>
          </a:xfrm>
          <a:prstGeom prst="straightConnector1">
            <a:avLst/>
          </a:prstGeom>
          <a:noFill/>
          <a:ln w="12700" cap="sq" cmpd="sng">
            <a:solidFill>
              <a:schemeClr val="accent1"/>
            </a:solidFill>
            <a:prstDash val="solid"/>
            <a:round/>
            <a:headEnd type="none" w="sm" len="sm"/>
            <a:tailEnd type="stealth" w="med" len="med"/>
          </a:ln>
        </p:spPr>
      </p:cxnSp>
      <p:cxnSp>
        <p:nvCxnSpPr>
          <p:cNvPr id="975" name="Google Shape;975;p25"/>
          <p:cNvCxnSpPr>
            <a:stCxn id="967" idx="3"/>
          </p:cNvCxnSpPr>
          <p:nvPr/>
        </p:nvCxnSpPr>
        <p:spPr>
          <a:xfrm>
            <a:off x="4074815" y="2690855"/>
            <a:ext cx="1572900" cy="934800"/>
          </a:xfrm>
          <a:prstGeom prst="straightConnector1">
            <a:avLst/>
          </a:prstGeom>
          <a:noFill/>
          <a:ln w="12700" cap="sq" cmpd="sng">
            <a:solidFill>
              <a:schemeClr val="accent1"/>
            </a:solidFill>
            <a:prstDash val="solid"/>
            <a:round/>
            <a:headEnd type="none" w="sm" len="sm"/>
            <a:tailEnd type="stealth" w="med" len="med"/>
          </a:ln>
        </p:spPr>
      </p:cxnSp>
      <p:cxnSp>
        <p:nvCxnSpPr>
          <p:cNvPr id="976" name="Google Shape;976;p25"/>
          <p:cNvCxnSpPr>
            <a:stCxn id="969" idx="3"/>
            <a:endCxn id="970" idx="1"/>
          </p:cNvCxnSpPr>
          <p:nvPr/>
        </p:nvCxnSpPr>
        <p:spPr>
          <a:xfrm>
            <a:off x="4074815" y="3854326"/>
            <a:ext cx="1583100" cy="0"/>
          </a:xfrm>
          <a:prstGeom prst="straightConnector1">
            <a:avLst/>
          </a:prstGeom>
          <a:noFill/>
          <a:ln w="12700" cap="sq" cmpd="sng">
            <a:solidFill>
              <a:schemeClr val="accent1"/>
            </a:solidFill>
            <a:prstDash val="solid"/>
            <a:round/>
            <a:headEnd type="none" w="sm" len="sm"/>
            <a:tailEnd type="stealth" w="med" len="med"/>
          </a:ln>
        </p:spPr>
      </p:cxnSp>
      <p:cxnSp>
        <p:nvCxnSpPr>
          <p:cNvPr id="977" name="Google Shape;977;p25"/>
          <p:cNvCxnSpPr>
            <a:stCxn id="970" idx="3"/>
            <a:endCxn id="973" idx="1"/>
          </p:cNvCxnSpPr>
          <p:nvPr/>
        </p:nvCxnSpPr>
        <p:spPr>
          <a:xfrm>
            <a:off x="7029555" y="3854326"/>
            <a:ext cx="1583100" cy="0"/>
          </a:xfrm>
          <a:prstGeom prst="straightConnector1">
            <a:avLst/>
          </a:prstGeom>
          <a:noFill/>
          <a:ln w="12700" cap="sq" cmpd="sng">
            <a:solidFill>
              <a:schemeClr val="accent1"/>
            </a:solidFill>
            <a:prstDash val="solid"/>
            <a:round/>
            <a:headEnd type="none" w="sm" len="sm"/>
            <a:tailEnd type="stealth" w="med" len="med"/>
          </a:ln>
        </p:spPr>
      </p:cxnSp>
      <p:sp>
        <p:nvSpPr>
          <p:cNvPr id="978" name="Google Shape;978;p25"/>
          <p:cNvSpPr txBox="1"/>
          <p:nvPr/>
        </p:nvSpPr>
        <p:spPr>
          <a:xfrm>
            <a:off x="7019319" y="2249927"/>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979" name="Google Shape;979;p25"/>
          <p:cNvSpPr txBox="1"/>
          <p:nvPr/>
        </p:nvSpPr>
        <p:spPr>
          <a:xfrm>
            <a:off x="7029555" y="3625726"/>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Sales</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€100</a:t>
            </a:r>
            <a:endParaRPr/>
          </a:p>
        </p:txBody>
      </p:sp>
      <p:sp>
        <p:nvSpPr>
          <p:cNvPr id="980" name="Google Shape;980;p25"/>
          <p:cNvSpPr txBox="1"/>
          <p:nvPr/>
        </p:nvSpPr>
        <p:spPr>
          <a:xfrm>
            <a:off x="4064578" y="2263145"/>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€70</a:t>
            </a:r>
            <a:endParaRPr/>
          </a:p>
        </p:txBody>
      </p:sp>
      <p:sp>
        <p:nvSpPr>
          <p:cNvPr id="981" name="Google Shape;981;p25"/>
          <p:cNvSpPr txBox="1"/>
          <p:nvPr/>
        </p:nvSpPr>
        <p:spPr>
          <a:xfrm>
            <a:off x="4062704" y="3661223"/>
            <a:ext cx="1583141"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€55</a:t>
            </a:r>
            <a:endParaRPr/>
          </a:p>
        </p:txBody>
      </p:sp>
      <p:sp>
        <p:nvSpPr>
          <p:cNvPr id="982" name="Google Shape;982;p25"/>
          <p:cNvSpPr txBox="1"/>
          <p:nvPr/>
        </p:nvSpPr>
        <p:spPr>
          <a:xfrm>
            <a:off x="3636818" y="3106760"/>
            <a:ext cx="1870364"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Sale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€60</a:t>
            </a:r>
            <a:endParaRPr/>
          </a:p>
        </p:txBody>
      </p:sp>
      <p:graphicFrame>
        <p:nvGraphicFramePr>
          <p:cNvPr id="983" name="Google Shape;983;p25"/>
          <p:cNvGraphicFramePr/>
          <p:nvPr/>
        </p:nvGraphicFramePr>
        <p:xfrm>
          <a:off x="2593132" y="4660326"/>
          <a:ext cx="7855800" cy="1393245"/>
        </p:xfrm>
        <a:graphic>
          <a:graphicData uri="http://schemas.openxmlformats.org/drawingml/2006/table">
            <a:tbl>
              <a:tblPr>
                <a:noFill/>
                <a:tableStyleId>{603F67D7-3749-44A0-9555-D452F2EC4EDD}</a:tableStyleId>
              </a:tblPr>
              <a:tblGrid>
                <a:gridCol w="1690100">
                  <a:extLst>
                    <a:ext uri="{9D8B030D-6E8A-4147-A177-3AD203B41FA5}">
                      <a16:colId xmlns:a16="http://schemas.microsoft.com/office/drawing/2014/main" val="20000"/>
                    </a:ext>
                  </a:extLst>
                </a:gridCol>
                <a:gridCol w="1658800">
                  <a:extLst>
                    <a:ext uri="{9D8B030D-6E8A-4147-A177-3AD203B41FA5}">
                      <a16:colId xmlns:a16="http://schemas.microsoft.com/office/drawing/2014/main" val="20001"/>
                    </a:ext>
                  </a:extLst>
                </a:gridCol>
                <a:gridCol w="1154100">
                  <a:extLst>
                    <a:ext uri="{9D8B030D-6E8A-4147-A177-3AD203B41FA5}">
                      <a16:colId xmlns:a16="http://schemas.microsoft.com/office/drawing/2014/main" val="20002"/>
                    </a:ext>
                  </a:extLst>
                </a:gridCol>
                <a:gridCol w="1476375">
                  <a:extLst>
                    <a:ext uri="{9D8B030D-6E8A-4147-A177-3AD203B41FA5}">
                      <a16:colId xmlns:a16="http://schemas.microsoft.com/office/drawing/2014/main" val="20003"/>
                    </a:ext>
                  </a:extLst>
                </a:gridCol>
                <a:gridCol w="1876425">
                  <a:extLst>
                    <a:ext uri="{9D8B030D-6E8A-4147-A177-3AD203B41FA5}">
                      <a16:colId xmlns:a16="http://schemas.microsoft.com/office/drawing/2014/main" val="20004"/>
                    </a:ext>
                  </a:extLst>
                </a:gridCol>
              </a:tblGrid>
              <a:tr h="239250">
                <a:tc gridSpan="2">
                  <a:txBody>
                    <a:bodyPr/>
                    <a:lstStyle/>
                    <a:p>
                      <a:pPr marL="0" marR="0" lvl="0" indent="0" algn="ctr" rtl="0">
                        <a:spcBef>
                          <a:spcPts val="0"/>
                        </a:spcBef>
                        <a:spcAft>
                          <a:spcPts val="0"/>
                        </a:spcAft>
                        <a:buNone/>
                      </a:pPr>
                      <a:r>
                        <a:rPr lang="en-US" sz="1400" b="1" i="0" u="none" strike="noStrike" cap="none">
                          <a:solidFill>
                            <a:srgbClr val="000000"/>
                          </a:solidFill>
                          <a:latin typeface="Arial"/>
                          <a:ea typeface="Arial"/>
                          <a:cs typeface="Arial"/>
                          <a:sym typeface="Arial"/>
                        </a:rPr>
                        <a:t>Controlled Transaction</a:t>
                      </a:r>
                      <a:endParaRPr/>
                    </a:p>
                  </a:txBody>
                  <a:tcPr marL="9525" marR="9525" marT="9525"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9525" marR="9525" marT="9525"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Transaction with 3</a:t>
                      </a:r>
                      <a:r>
                        <a:rPr lang="en-US" sz="1400" b="1" i="0" u="none" strike="noStrike" cap="none" baseline="30000">
                          <a:solidFill>
                            <a:srgbClr val="000000"/>
                          </a:solidFill>
                          <a:latin typeface="Arial"/>
                          <a:ea typeface="Arial"/>
                          <a:cs typeface="Arial"/>
                          <a:sym typeface="Arial"/>
                        </a:rPr>
                        <a:t>rd</a:t>
                      </a:r>
                      <a:r>
                        <a:rPr lang="en-US" sz="1400" b="1" i="0" u="none" strike="noStrike" cap="none">
                          <a:solidFill>
                            <a:srgbClr val="000000"/>
                          </a:solidFill>
                          <a:latin typeface="Arial"/>
                          <a:ea typeface="Arial"/>
                          <a:cs typeface="Arial"/>
                          <a:sym typeface="Arial"/>
                        </a:rPr>
                        <a:t> Party </a:t>
                      </a:r>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(Arm’s length)</a:t>
                      </a:r>
                      <a:endParaRPr/>
                    </a:p>
                  </a:txBody>
                  <a:tcPr marL="9525" marR="9525" marT="9525"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9250">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P&amp;L</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Subsidiary</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P&amp;L</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3rd Party B</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39250">
                <a:tc>
                  <a:txBody>
                    <a:bodyPr/>
                    <a:lstStyle/>
                    <a:p>
                      <a:pPr marL="0" marR="0" lvl="0" indent="0" algn="l" rtl="0">
                        <a:spcBef>
                          <a:spcPts val="0"/>
                        </a:spcBef>
                        <a:spcAft>
                          <a:spcPts val="0"/>
                        </a:spcAft>
                        <a:buNone/>
                      </a:pPr>
                      <a:r>
                        <a:rPr lang="en-US" sz="1400" u="none" strike="noStrike" cap="none">
                          <a:latin typeface="Arial"/>
                          <a:ea typeface="Arial"/>
                          <a:cs typeface="Arial"/>
                          <a:sym typeface="Arial"/>
                        </a:rPr>
                        <a:t>Sales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400" u="none" strike="noStrike" cap="none">
                          <a:latin typeface="Arial"/>
                          <a:ea typeface="Arial"/>
                          <a:cs typeface="Arial"/>
                          <a:sym typeface="Arial"/>
                        </a:rPr>
                        <a:t>Sales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2"/>
                  </a:ext>
                </a:extLst>
              </a:tr>
              <a:tr h="239250">
                <a:tc>
                  <a:txBody>
                    <a:bodyPr/>
                    <a:lstStyle/>
                    <a:p>
                      <a:pPr marL="0" marR="0" lvl="0" indent="0" algn="l" rtl="0">
                        <a:spcBef>
                          <a:spcPts val="0"/>
                        </a:spcBef>
                        <a:spcAft>
                          <a:spcPts val="0"/>
                        </a:spcAft>
                        <a:buNone/>
                      </a:pPr>
                      <a:r>
                        <a:rPr lang="en-US" sz="1400" u="none" strike="noStrike" cap="none">
                          <a:latin typeface="Arial"/>
                          <a:ea typeface="Arial"/>
                          <a:cs typeface="Arial"/>
                          <a:sym typeface="Arial"/>
                        </a:rPr>
                        <a:t>COGS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€70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rgbClr val="FF0000"/>
                          </a:solidFill>
                          <a:latin typeface="Arial"/>
                          <a:ea typeface="Arial"/>
                          <a:cs typeface="Arial"/>
                          <a:sym typeface="Arial"/>
                        </a:rPr>
                        <a:t>Compare</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cap="none">
                          <a:solidFill>
                            <a:schemeClr val="dk1"/>
                          </a:solidFill>
                          <a:latin typeface="Arial"/>
                          <a:ea typeface="Arial"/>
                          <a:cs typeface="Arial"/>
                          <a:sym typeface="Arial"/>
                        </a:rPr>
                        <a:t>COGS</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tc>
                  <a:txBody>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€60</a:t>
                      </a:r>
                      <a:endParaRPr sz="1400" b="0"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0CC"/>
                    </a:solidFill>
                  </a:tcPr>
                </a:tc>
                <a:extLst>
                  <a:ext uri="{0D108BD9-81ED-4DB2-BD59-A6C34878D82A}">
                    <a16:rowId xmlns:a16="http://schemas.microsoft.com/office/drawing/2014/main" val="10003"/>
                  </a:ext>
                </a:extLst>
              </a:tr>
              <a:tr h="239250">
                <a:tc>
                  <a:txBody>
                    <a:bodyPr/>
                    <a:lstStyle/>
                    <a:p>
                      <a:pPr marL="0" marR="0" lvl="0" indent="0" algn="l" rtl="0">
                        <a:spcBef>
                          <a:spcPts val="0"/>
                        </a:spcBef>
                        <a:spcAft>
                          <a:spcPts val="0"/>
                        </a:spcAft>
                        <a:buNone/>
                      </a:pPr>
                      <a:r>
                        <a:rPr lang="en-US" sz="1400" b="1" i="0" u="none" strike="noStrike" cap="none">
                          <a:solidFill>
                            <a:srgbClr val="000000"/>
                          </a:solidFill>
                          <a:latin typeface="Arial"/>
                          <a:ea typeface="Arial"/>
                          <a:cs typeface="Arial"/>
                          <a:sym typeface="Arial"/>
                        </a:rPr>
                        <a:t>Gross profit</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en-US" sz="1400" b="1" i="0" u="none" strike="noStrike" cap="none">
                          <a:solidFill>
                            <a:srgbClr val="000000"/>
                          </a:solidFill>
                          <a:latin typeface="Arial"/>
                          <a:ea typeface="Arial"/>
                          <a:cs typeface="Arial"/>
                          <a:sym typeface="Arial"/>
                        </a:rPr>
                        <a:t>€30 (30%)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endParaRPr sz="1400" b="1" i="0" u="none" strike="noStrike" cap="none">
                        <a:solidFill>
                          <a:srgbClr val="000000"/>
                        </a:solidFill>
                        <a:latin typeface="Arial"/>
                        <a:ea typeface="Arial"/>
                        <a:cs typeface="Arial"/>
                        <a:sym typeface="Arial"/>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1" i="0" u="none" strike="noStrike" cap="none">
                          <a:solidFill>
                            <a:srgbClr val="000000"/>
                          </a:solidFill>
                          <a:latin typeface="Arial"/>
                          <a:ea typeface="Arial"/>
                          <a:cs typeface="Arial"/>
                          <a:sym typeface="Arial"/>
                        </a:rPr>
                        <a:t>Gross profit</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en-US" sz="1400" b="1" i="0" u="none" strike="noStrike" cap="none">
                          <a:solidFill>
                            <a:srgbClr val="000000"/>
                          </a:solidFill>
                          <a:latin typeface="Arial"/>
                          <a:ea typeface="Arial"/>
                          <a:cs typeface="Arial"/>
                          <a:sym typeface="Arial"/>
                        </a:rPr>
                        <a:t>€40 (40%)</a:t>
                      </a:r>
                      <a:endParaRPr/>
                    </a:p>
                  </a:txBody>
                  <a:tcPr marL="9525" marR="9525" marT="9525" marB="0" anchor="b">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bl>
          </a:graphicData>
        </a:graphic>
      </p:graphicFrame>
      <p:cxnSp>
        <p:nvCxnSpPr>
          <p:cNvPr id="984" name="Google Shape;984;p25"/>
          <p:cNvCxnSpPr/>
          <p:nvPr/>
        </p:nvCxnSpPr>
        <p:spPr>
          <a:xfrm>
            <a:off x="6038954" y="5968163"/>
            <a:ext cx="990600" cy="0"/>
          </a:xfrm>
          <a:prstGeom prst="straightConnector1">
            <a:avLst/>
          </a:prstGeom>
          <a:noFill/>
          <a:ln w="12700" cap="sq" cmpd="sng">
            <a:solidFill>
              <a:srgbClr val="FF0000"/>
            </a:solidFill>
            <a:prstDash val="solid"/>
            <a:round/>
            <a:headEnd type="stealth" w="med" len="med"/>
            <a:tailEnd type="stealth" w="med" len="med"/>
          </a:ln>
        </p:spPr>
      </p:cxnSp>
      <p:sp>
        <p:nvSpPr>
          <p:cNvPr id="985" name="Google Shape;985;p25"/>
          <p:cNvSpPr txBox="1"/>
          <p:nvPr/>
        </p:nvSpPr>
        <p:spPr>
          <a:xfrm>
            <a:off x="2615888" y="3221615"/>
            <a:ext cx="2238387"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solidFill>
                  <a:srgbClr val="FF0000"/>
                </a:solidFill>
                <a:latin typeface="Arial"/>
                <a:ea typeface="Arial"/>
                <a:cs typeface="Arial"/>
                <a:sym typeface="Arial"/>
              </a:rPr>
              <a:t>Internal RP</a:t>
            </a:r>
            <a:endParaRPr/>
          </a:p>
        </p:txBody>
      </p:sp>
      <p:sp>
        <p:nvSpPr>
          <p:cNvPr id="986" name="Google Shape;986;p25"/>
          <p:cNvSpPr txBox="1"/>
          <p:nvPr/>
        </p:nvSpPr>
        <p:spPr>
          <a:xfrm>
            <a:off x="3752024" y="4203126"/>
            <a:ext cx="2238387" cy="22971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solidFill>
                  <a:srgbClr val="FF0000"/>
                </a:solidFill>
                <a:latin typeface="Arial"/>
                <a:ea typeface="Arial"/>
                <a:cs typeface="Arial"/>
                <a:sym typeface="Arial"/>
              </a:rPr>
              <a:t>External RP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8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8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903C-256D-1A0C-3714-3E2AAF0BC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41598-CDAD-C7A4-8C81-46999C6905AB}"/>
              </a:ext>
            </a:extLst>
          </p:cNvPr>
          <p:cNvSpPr>
            <a:spLocks noGrp="1"/>
          </p:cNvSpPr>
          <p:nvPr>
            <p:ph type="title"/>
          </p:nvPr>
        </p:nvSpPr>
        <p:spPr>
          <a:xfrm>
            <a:off x="558661" y="557836"/>
            <a:ext cx="11306175" cy="502920"/>
          </a:xfrm>
        </p:spPr>
        <p:txBody>
          <a:bodyPr/>
          <a:lstStyle/>
          <a:p>
            <a:r>
              <a:rPr lang="en-GB" dirty="0" err="1"/>
              <a:t>Exercice</a:t>
            </a:r>
            <a:r>
              <a:rPr lang="en-GB" dirty="0"/>
              <a:t> 2</a:t>
            </a:r>
          </a:p>
        </p:txBody>
      </p:sp>
    </p:spTree>
    <p:extLst>
      <p:ext uri="{BB962C8B-B14F-4D97-AF65-F5344CB8AC3E}">
        <p14:creationId xmlns:p14="http://schemas.microsoft.com/office/powerpoint/2010/main" val="3515176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14A50A7D-51A0-97BA-C648-4BE46A6CF38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0979EFB-20E3-5559-3565-C16AAFA9E416}"/>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CBB924C6-322B-AAD2-160B-7F2C1B75A914}"/>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solidFill>
                  <a:schemeClr val="tx1"/>
                </a:solidFill>
              </a:rPr>
              <a:t>Main Fund intercompany transactions</a:t>
            </a:r>
            <a:endParaRPr lang="en-GB" sz="4800" dirty="0">
              <a:solidFill>
                <a:schemeClr val="tx1"/>
              </a:solidFill>
            </a:endParaRPr>
          </a:p>
        </p:txBody>
      </p:sp>
      <p:pic>
        <p:nvPicPr>
          <p:cNvPr id="2" name="Graphic 1">
            <a:extLst>
              <a:ext uri="{FF2B5EF4-FFF2-40B4-BE49-F238E27FC236}">
                <a16:creationId xmlns:a16="http://schemas.microsoft.com/office/drawing/2014/main" id="{DEFBB5AE-F0B1-F8DE-CF9A-B3A3B9F82A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33059F1A-A90C-0511-B3A8-BBAA1F8DC2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B2DB1016-EB4E-A5ED-85B9-5A545FE512ED}"/>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dirty="0">
                <a:solidFill>
                  <a:srgbClr val="000000"/>
                </a:solidFill>
                <a:latin typeface="Arial"/>
              </a:rPr>
              <a:t>5</a:t>
            </a:r>
            <a:endParaRPr kumimoji="0" lang="en-GB" sz="22666"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3842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413" y="537360"/>
            <a:ext cx="11306175" cy="502920"/>
          </a:xfrm>
        </p:spPr>
        <p:txBody>
          <a:bodyPr/>
          <a:lstStyle/>
          <a:p>
            <a:r>
              <a:rPr lang="en-GB"/>
              <a:t>TP in the International context</a:t>
            </a:r>
          </a:p>
        </p:txBody>
      </p:sp>
      <p:sp>
        <p:nvSpPr>
          <p:cNvPr id="4" name="Subtitle 3"/>
          <p:cNvSpPr>
            <a:spLocks noGrp="1"/>
          </p:cNvSpPr>
          <p:nvPr>
            <p:ph type="subTitle" idx="16"/>
          </p:nvPr>
        </p:nvSpPr>
        <p:spPr>
          <a:xfrm>
            <a:off x="633412" y="1040279"/>
            <a:ext cx="11306176" cy="885842"/>
          </a:xfrm>
        </p:spPr>
        <p:txBody>
          <a:bodyPr/>
          <a:lstStyle/>
          <a:p>
            <a:r>
              <a:rPr lang="en-GB">
                <a:solidFill>
                  <a:schemeClr val="accent1"/>
                </a:solidFill>
              </a:rPr>
              <a:t>International Convention - OECD </a:t>
            </a:r>
            <a:endParaRPr lang="en-GB">
              <a:solidFill>
                <a:schemeClr val="accent1"/>
              </a:solidFill>
              <a:highlight>
                <a:srgbClr val="FFFF00"/>
              </a:highlight>
            </a:endParaRPr>
          </a:p>
        </p:txBody>
      </p:sp>
      <p:pic>
        <p:nvPicPr>
          <p:cNvPr id="1026" name="Picture 2" descr="Partner Logo OECD | Center for Curriculum Redesign">
            <a:extLst>
              <a:ext uri="{FF2B5EF4-FFF2-40B4-BE49-F238E27FC236}">
                <a16:creationId xmlns:a16="http://schemas.microsoft.com/office/drawing/2014/main" id="{CA7739B7-9E04-32EA-2D9F-DAD6079E0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217" y="1043001"/>
            <a:ext cx="3044096" cy="25828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98BA541-BC59-18AF-5111-19BC04FBAD53}"/>
              </a:ext>
            </a:extLst>
          </p:cNvPr>
          <p:cNvSpPr/>
          <p:nvPr/>
        </p:nvSpPr>
        <p:spPr>
          <a:xfrm>
            <a:off x="1235736" y="2454483"/>
            <a:ext cx="6127686" cy="899309"/>
          </a:xfrm>
          <a:prstGeom prst="rect">
            <a:avLst/>
          </a:prstGeom>
          <a:solidFill>
            <a:schemeClr val="bg2"/>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r>
              <a:rPr lang="en-US" b="1">
                <a:solidFill>
                  <a:schemeClr val="tx1"/>
                </a:solidFill>
              </a:rPr>
              <a:t>OECD Transfer Pricing Guidelines for Multinational Enterprises and Tax Administrations </a:t>
            </a:r>
            <a:r>
              <a:rPr lang="en-US">
                <a:solidFill>
                  <a:schemeClr val="tx1"/>
                </a:solidFill>
              </a:rPr>
              <a:t>(first published in 1995, most recent update - 2022)</a:t>
            </a:r>
            <a:endParaRPr lang="en-US">
              <a:solidFill>
                <a:schemeClr val="tx1"/>
              </a:solidFill>
              <a:cs typeface="Arial"/>
            </a:endParaRPr>
          </a:p>
        </p:txBody>
      </p:sp>
      <p:pic>
        <p:nvPicPr>
          <p:cNvPr id="23" name="Picture 22" descr="A white arrow pointing to the right&#10;&#10;Description automatically generated">
            <a:extLst>
              <a:ext uri="{FF2B5EF4-FFF2-40B4-BE49-F238E27FC236}">
                <a16:creationId xmlns:a16="http://schemas.microsoft.com/office/drawing/2014/main" id="{5087C5E4-EDD3-6E61-289B-65D1B573D733}"/>
              </a:ext>
            </a:extLst>
          </p:cNvPr>
          <p:cNvPicPr>
            <a:picLocks noChangeAspect="1"/>
          </p:cNvPicPr>
          <p:nvPr/>
        </p:nvPicPr>
        <p:blipFill>
          <a:blip r:embed="rId4"/>
          <a:stretch>
            <a:fillRect/>
          </a:stretch>
        </p:blipFill>
        <p:spPr>
          <a:xfrm>
            <a:off x="403777" y="2464584"/>
            <a:ext cx="921851" cy="882053"/>
          </a:xfrm>
          <a:prstGeom prst="rect">
            <a:avLst/>
          </a:prstGeom>
        </p:spPr>
      </p:pic>
      <p:sp>
        <p:nvSpPr>
          <p:cNvPr id="30" name="Rectangle 29">
            <a:extLst>
              <a:ext uri="{FF2B5EF4-FFF2-40B4-BE49-F238E27FC236}">
                <a16:creationId xmlns:a16="http://schemas.microsoft.com/office/drawing/2014/main" id="{91DB4AFF-8277-B78D-6DDC-F5D60C2E6F25}"/>
              </a:ext>
            </a:extLst>
          </p:cNvPr>
          <p:cNvSpPr/>
          <p:nvPr/>
        </p:nvSpPr>
        <p:spPr>
          <a:xfrm>
            <a:off x="1203538" y="3772654"/>
            <a:ext cx="6127686" cy="899309"/>
          </a:xfrm>
          <a:prstGeom prst="rect">
            <a:avLst/>
          </a:prstGeom>
          <a:solidFill>
            <a:schemeClr val="bg2"/>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r>
              <a:rPr lang="en-US" b="1">
                <a:solidFill>
                  <a:schemeClr val="tx1"/>
                </a:solidFill>
                <a:ea typeface="+mn-lt"/>
                <a:cs typeface="+mn-lt"/>
              </a:rPr>
              <a:t>UN Practical Manual on Transfer Pricing for Developing Countries </a:t>
            </a:r>
            <a:r>
              <a:rPr lang="en-US">
                <a:solidFill>
                  <a:schemeClr val="tx1"/>
                </a:solidFill>
                <a:ea typeface="+mn-lt"/>
                <a:cs typeface="+mn-lt"/>
              </a:rPr>
              <a:t>(first published in 2013, most recent update - 2021)</a:t>
            </a:r>
            <a:endParaRPr lang="en-US">
              <a:solidFill>
                <a:schemeClr val="tx1"/>
              </a:solidFill>
              <a:cs typeface="Arial"/>
            </a:endParaRPr>
          </a:p>
        </p:txBody>
      </p:sp>
      <p:pic>
        <p:nvPicPr>
          <p:cNvPr id="29" name="Picture 28" descr="A white arrow on a pink background&#10;&#10;Description automatically generated">
            <a:extLst>
              <a:ext uri="{FF2B5EF4-FFF2-40B4-BE49-F238E27FC236}">
                <a16:creationId xmlns:a16="http://schemas.microsoft.com/office/drawing/2014/main" id="{466318D1-5947-B341-0B5D-F867F01AE23E}"/>
              </a:ext>
            </a:extLst>
          </p:cNvPr>
          <p:cNvPicPr>
            <a:picLocks noChangeAspect="1"/>
          </p:cNvPicPr>
          <p:nvPr/>
        </p:nvPicPr>
        <p:blipFill>
          <a:blip r:embed="rId5"/>
          <a:stretch>
            <a:fillRect/>
          </a:stretch>
        </p:blipFill>
        <p:spPr>
          <a:xfrm>
            <a:off x="399410" y="3775211"/>
            <a:ext cx="916662" cy="897142"/>
          </a:xfrm>
          <a:prstGeom prst="rect">
            <a:avLst/>
          </a:prstGeom>
        </p:spPr>
      </p:pic>
      <p:pic>
        <p:nvPicPr>
          <p:cNvPr id="34" name="Picture 33" descr="A blue logo with a circle and a map&#10;&#10;Description automatically generated">
            <a:extLst>
              <a:ext uri="{FF2B5EF4-FFF2-40B4-BE49-F238E27FC236}">
                <a16:creationId xmlns:a16="http://schemas.microsoft.com/office/drawing/2014/main" id="{A83A070A-624D-B8F4-A0D3-A5EADCA147BC}"/>
              </a:ext>
            </a:extLst>
          </p:cNvPr>
          <p:cNvPicPr>
            <a:picLocks noChangeAspect="1"/>
          </p:cNvPicPr>
          <p:nvPr/>
        </p:nvPicPr>
        <p:blipFill>
          <a:blip r:embed="rId6"/>
          <a:stretch>
            <a:fillRect/>
          </a:stretch>
        </p:blipFill>
        <p:spPr>
          <a:xfrm>
            <a:off x="7121614" y="3614932"/>
            <a:ext cx="5058997" cy="2847114"/>
          </a:xfrm>
          <a:prstGeom prst="rect">
            <a:avLst/>
          </a:prstGeom>
        </p:spPr>
      </p:pic>
    </p:spTree>
    <p:extLst>
      <p:ext uri="{BB962C8B-B14F-4D97-AF65-F5344CB8AC3E}">
        <p14:creationId xmlns:p14="http://schemas.microsoft.com/office/powerpoint/2010/main" val="735776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7EB73-5133-E811-B300-8004D8C1F4A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0095224-A1AE-FAE4-1BF7-0AAC556F11B7}"/>
              </a:ext>
            </a:extLst>
          </p:cNvPr>
          <p:cNvSpPr>
            <a:spLocks noGrp="1"/>
          </p:cNvSpPr>
          <p:nvPr>
            <p:ph type="title"/>
          </p:nvPr>
        </p:nvSpPr>
        <p:spPr>
          <a:xfrm>
            <a:off x="581812" y="557836"/>
            <a:ext cx="11306175" cy="502920"/>
          </a:xfrm>
        </p:spPr>
        <p:txBody>
          <a:bodyPr/>
          <a:lstStyle/>
          <a:p>
            <a:r>
              <a:rPr lang="en-GB" noProof="0" dirty="0">
                <a:solidFill>
                  <a:schemeClr val="tx1"/>
                </a:solidFill>
              </a:rPr>
              <a:t>Intra-group loans</a:t>
            </a:r>
          </a:p>
        </p:txBody>
      </p:sp>
      <p:sp>
        <p:nvSpPr>
          <p:cNvPr id="6" name="Content Placeholder 5">
            <a:extLst>
              <a:ext uri="{FF2B5EF4-FFF2-40B4-BE49-F238E27FC236}">
                <a16:creationId xmlns:a16="http://schemas.microsoft.com/office/drawing/2014/main" id="{8788C4E8-2103-355C-27CA-F1AE69E8FBC5}"/>
              </a:ext>
            </a:extLst>
          </p:cNvPr>
          <p:cNvSpPr>
            <a:spLocks noGrp="1"/>
          </p:cNvSpPr>
          <p:nvPr>
            <p:ph idx="1"/>
          </p:nvPr>
        </p:nvSpPr>
        <p:spPr/>
        <p:txBody>
          <a:bodyPr/>
          <a:lstStyle/>
          <a:p>
            <a:endParaRPr lang="en-GB"/>
          </a:p>
        </p:txBody>
      </p:sp>
      <p:sp>
        <p:nvSpPr>
          <p:cNvPr id="4" name="TextBox 3">
            <a:extLst>
              <a:ext uri="{FF2B5EF4-FFF2-40B4-BE49-F238E27FC236}">
                <a16:creationId xmlns:a16="http://schemas.microsoft.com/office/drawing/2014/main" id="{E96437B0-D98A-1FF7-E787-D50789758816}"/>
              </a:ext>
            </a:extLst>
          </p:cNvPr>
          <p:cNvSpPr txBox="1"/>
          <p:nvPr/>
        </p:nvSpPr>
        <p:spPr>
          <a:xfrm>
            <a:off x="442912" y="2114847"/>
            <a:ext cx="5746145" cy="2211375"/>
          </a:xfrm>
          <a:prstGeom prst="rect">
            <a:avLst/>
          </a:prstGeom>
          <a:solidFill>
            <a:schemeClr val="accent1"/>
          </a:solidFill>
        </p:spPr>
        <p:txBody>
          <a:bodyPr wrap="square">
            <a:spAutoFit/>
          </a:bodyPr>
          <a:lstStyle/>
          <a:p>
            <a:pPr>
              <a:lnSpc>
                <a:spcPct val="90000"/>
              </a:lnSpc>
              <a:buClr>
                <a:srgbClr val="666666"/>
              </a:buClr>
              <a:buSzPts val="3600"/>
            </a:pPr>
            <a:r>
              <a:rPr lang="en-US" sz="1600" b="1" dirty="0"/>
              <a:t>Typical financing loans:</a:t>
            </a:r>
            <a:endParaRPr lang="en-US" sz="1600" dirty="0"/>
          </a:p>
          <a:p>
            <a:pPr>
              <a:lnSpc>
                <a:spcPct val="90000"/>
              </a:lnSpc>
              <a:buClr>
                <a:srgbClr val="666666"/>
              </a:buClr>
              <a:buSzPts val="3600"/>
            </a:pPr>
            <a:endParaRPr lang="en-US" sz="1600" dirty="0"/>
          </a:p>
          <a:p>
            <a:pPr marL="179388" lvl="2" indent="-179388">
              <a:lnSpc>
                <a:spcPct val="90000"/>
              </a:lnSpc>
              <a:buSzPct val="100000"/>
              <a:buFont typeface="Times New Roman" panose="02020603050405020304" pitchFamily="18" charset="0"/>
              <a:buChar char="•"/>
            </a:pPr>
            <a:r>
              <a:rPr lang="en-US" sz="1600" dirty="0">
                <a:latin typeface="+mj-lt"/>
              </a:rPr>
              <a:t>Plain vanilla Interest bearing loans;</a:t>
            </a:r>
          </a:p>
          <a:p>
            <a:pPr marL="179388" lvl="2" indent="-179388">
              <a:lnSpc>
                <a:spcPct val="90000"/>
              </a:lnSpc>
              <a:buSzPct val="100000"/>
              <a:buFont typeface="Times New Roman" panose="02020603050405020304" pitchFamily="18" charset="0"/>
              <a:buChar char="•"/>
            </a:pPr>
            <a:endParaRPr lang="en-US" sz="1600" dirty="0">
              <a:latin typeface="+mj-lt"/>
            </a:endParaRPr>
          </a:p>
          <a:p>
            <a:pPr marL="179388" lvl="2" indent="-179388">
              <a:lnSpc>
                <a:spcPct val="90000"/>
              </a:lnSpc>
              <a:buSzPct val="100000"/>
              <a:buFont typeface="Times New Roman" panose="02020603050405020304" pitchFamily="18" charset="0"/>
              <a:buChar char="•"/>
            </a:pPr>
            <a:r>
              <a:rPr lang="en-US" sz="1600" dirty="0">
                <a:latin typeface="+mj-lt"/>
              </a:rPr>
              <a:t>Interest free loans;</a:t>
            </a:r>
          </a:p>
          <a:p>
            <a:pPr marL="179388" lvl="2" indent="-179388">
              <a:lnSpc>
                <a:spcPct val="90000"/>
              </a:lnSpc>
              <a:buClrTx/>
              <a:buSzPct val="100000"/>
              <a:buFont typeface="Times New Roman" panose="02020603050405020304" pitchFamily="18" charset="0"/>
              <a:buChar char="•"/>
            </a:pPr>
            <a:endParaRPr lang="en-US" sz="1600" dirty="0">
              <a:latin typeface="+mj-lt"/>
            </a:endParaRPr>
          </a:p>
          <a:p>
            <a:pPr marL="179388" lvl="2" indent="-179388">
              <a:lnSpc>
                <a:spcPct val="90000"/>
              </a:lnSpc>
              <a:buSzPct val="100000"/>
              <a:buFont typeface="Times New Roman" panose="02020603050405020304" pitchFamily="18" charset="0"/>
              <a:buChar char="•"/>
            </a:pPr>
            <a:r>
              <a:rPr lang="en-US" sz="1600" dirty="0">
                <a:latin typeface="+mj-lt"/>
              </a:rPr>
              <a:t>Profit participating loans;</a:t>
            </a:r>
          </a:p>
          <a:p>
            <a:pPr marL="179388" lvl="2" indent="-179388">
              <a:lnSpc>
                <a:spcPct val="90000"/>
              </a:lnSpc>
              <a:buSzPct val="100000"/>
              <a:buFont typeface="Times New Roman" panose="02020603050405020304" pitchFamily="18" charset="0"/>
              <a:buChar char="•"/>
            </a:pPr>
            <a:endParaRPr lang="en-US" sz="1600" dirty="0">
              <a:latin typeface="+mj-lt"/>
            </a:endParaRPr>
          </a:p>
          <a:p>
            <a:pPr marL="179388" lvl="2" indent="-179388">
              <a:lnSpc>
                <a:spcPct val="90000"/>
              </a:lnSpc>
              <a:buSzPct val="100000"/>
              <a:buFont typeface="Times New Roman" panose="02020603050405020304" pitchFamily="18" charset="0"/>
              <a:buChar char="•"/>
            </a:pPr>
            <a:r>
              <a:rPr lang="en-US" sz="1600" dirty="0">
                <a:latin typeface="+mj-lt"/>
              </a:rPr>
              <a:t>CLNs.</a:t>
            </a:r>
          </a:p>
          <a:p>
            <a:pPr marL="180000" lvl="2" indent="-180000">
              <a:lnSpc>
                <a:spcPct val="90000"/>
              </a:lnSpc>
              <a:buSzPct val="100000"/>
              <a:buFont typeface="Arial" panose="020B0604020202020204" pitchFamily="34" charset="0"/>
              <a:buChar char="•"/>
            </a:pPr>
            <a:endParaRPr lang="en-US" sz="700" dirty="0">
              <a:latin typeface="+mj-lt"/>
            </a:endParaRPr>
          </a:p>
        </p:txBody>
      </p:sp>
      <p:sp>
        <p:nvSpPr>
          <p:cNvPr id="5" name="TextBox 4">
            <a:extLst>
              <a:ext uri="{FF2B5EF4-FFF2-40B4-BE49-F238E27FC236}">
                <a16:creationId xmlns:a16="http://schemas.microsoft.com/office/drawing/2014/main" id="{0C3BB364-B1C1-0AED-BE09-8C1961C27F4A}"/>
              </a:ext>
            </a:extLst>
          </p:cNvPr>
          <p:cNvSpPr txBox="1"/>
          <p:nvPr/>
        </p:nvSpPr>
        <p:spPr>
          <a:xfrm>
            <a:off x="6451955" y="2114847"/>
            <a:ext cx="5296437" cy="21850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733" b="1" dirty="0">
                <a:solidFill>
                  <a:schemeClr val="tx1"/>
                </a:solidFill>
              </a:rPr>
              <a:t>Key take aways</a:t>
            </a:r>
          </a:p>
          <a:p>
            <a:endParaRPr lang="en-GB" sz="1733" dirty="0">
              <a:solidFill>
                <a:schemeClr val="tx1"/>
              </a:solidFill>
            </a:endParaRPr>
          </a:p>
          <a:p>
            <a:pPr marL="180000" indent="-180000">
              <a:buFont typeface="Arial" panose="020B0604020202020204" pitchFamily="34" charset="0"/>
              <a:buChar char="•"/>
            </a:pPr>
            <a:r>
              <a:rPr lang="en-GB" sz="1400" dirty="0">
                <a:solidFill>
                  <a:schemeClr val="tx1"/>
                </a:solidFill>
                <a:latin typeface="+mj-lt"/>
              </a:rPr>
              <a:t>Arm’s length interest rate supported by benchmarking study;</a:t>
            </a:r>
          </a:p>
          <a:p>
            <a:endParaRPr lang="en-GB" sz="1400" dirty="0">
              <a:solidFill>
                <a:schemeClr val="tx1"/>
              </a:solidFill>
              <a:latin typeface="+mj-lt"/>
            </a:endParaRPr>
          </a:p>
          <a:p>
            <a:pPr marL="180000" indent="-180000">
              <a:buFont typeface="Arial" panose="020B0604020202020204" pitchFamily="34" charset="0"/>
              <a:buChar char="•"/>
            </a:pPr>
            <a:r>
              <a:rPr lang="en-GB" sz="1400" dirty="0">
                <a:solidFill>
                  <a:schemeClr val="tx1"/>
                </a:solidFill>
                <a:latin typeface="+mj-lt"/>
              </a:rPr>
              <a:t>Application of safe harbours needs to be analysed on a case by case basis;</a:t>
            </a:r>
          </a:p>
          <a:p>
            <a:pPr marL="457189" indent="-457189">
              <a:buFont typeface="Arial" panose="020B0604020202020204" pitchFamily="34" charset="0"/>
              <a:buChar char="•"/>
            </a:pPr>
            <a:endParaRPr lang="en-GB" sz="1400" dirty="0">
              <a:solidFill>
                <a:schemeClr val="tx1"/>
              </a:solidFill>
              <a:latin typeface="+mj-lt"/>
            </a:endParaRPr>
          </a:p>
          <a:p>
            <a:pPr marL="180000" indent="-180000">
              <a:buFont typeface="Arial" panose="020B0604020202020204" pitchFamily="34" charset="0"/>
              <a:buChar char="•"/>
            </a:pPr>
            <a:r>
              <a:rPr lang="en-GB" sz="1400" dirty="0">
                <a:solidFill>
                  <a:schemeClr val="tx1"/>
                </a:solidFill>
                <a:latin typeface="+mj-lt"/>
              </a:rPr>
              <a:t>High attention from the LTA.</a:t>
            </a:r>
          </a:p>
          <a:p>
            <a:pPr marL="457189" indent="-457189">
              <a:buAutoNum type="arabicPeriod"/>
            </a:pPr>
            <a:endParaRPr lang="en-GB" sz="1733" dirty="0">
              <a:solidFill>
                <a:schemeClr val="tx1"/>
              </a:solidFill>
            </a:endParaRPr>
          </a:p>
        </p:txBody>
      </p:sp>
    </p:spTree>
    <p:extLst>
      <p:ext uri="{BB962C8B-B14F-4D97-AF65-F5344CB8AC3E}">
        <p14:creationId xmlns:p14="http://schemas.microsoft.com/office/powerpoint/2010/main" val="1735841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9611D-0E18-DB13-415E-ED4BB875025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9E1FDB8-4E90-3302-0645-7B362479883A}"/>
              </a:ext>
            </a:extLst>
          </p:cNvPr>
          <p:cNvSpPr>
            <a:spLocks noGrp="1"/>
          </p:cNvSpPr>
          <p:nvPr>
            <p:ph type="title"/>
          </p:nvPr>
        </p:nvSpPr>
        <p:spPr>
          <a:xfrm>
            <a:off x="593388" y="557837"/>
            <a:ext cx="11306175" cy="502920"/>
          </a:xfrm>
        </p:spPr>
        <p:txBody>
          <a:bodyPr/>
          <a:lstStyle/>
          <a:p>
            <a:r>
              <a:rPr lang="en-US" noProof="0" dirty="0">
                <a:solidFill>
                  <a:schemeClr val="tx1"/>
                </a:solidFill>
              </a:rPr>
              <a:t>Intercompany financing - Interest free loans (IFLs)</a:t>
            </a:r>
          </a:p>
        </p:txBody>
      </p:sp>
      <p:sp>
        <p:nvSpPr>
          <p:cNvPr id="6" name="TextBox 5">
            <a:extLst>
              <a:ext uri="{FF2B5EF4-FFF2-40B4-BE49-F238E27FC236}">
                <a16:creationId xmlns:a16="http://schemas.microsoft.com/office/drawing/2014/main" id="{354968F2-B9C5-7961-2C55-51C7846677C9}"/>
              </a:ext>
            </a:extLst>
          </p:cNvPr>
          <p:cNvSpPr txBox="1"/>
          <p:nvPr/>
        </p:nvSpPr>
        <p:spPr>
          <a:xfrm>
            <a:off x="6359050" y="1885058"/>
            <a:ext cx="5141663" cy="198515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b="1" dirty="0">
                <a:solidFill>
                  <a:schemeClr val="tx1"/>
                </a:solidFill>
              </a:rPr>
              <a:t>Key take aways</a:t>
            </a:r>
          </a:p>
          <a:p>
            <a:endParaRPr lang="en-GB" sz="1100" dirty="0">
              <a:solidFill>
                <a:schemeClr val="tx1"/>
              </a:solidFill>
            </a:endParaRPr>
          </a:p>
          <a:p>
            <a:pPr marL="180000" indent="-180000">
              <a:buFont typeface="Arial" panose="020B0604020202020204" pitchFamily="34" charset="0"/>
              <a:buChar char="•"/>
            </a:pPr>
            <a:r>
              <a:rPr lang="en-GB" sz="1200" dirty="0">
                <a:solidFill>
                  <a:schemeClr val="tx1"/>
                </a:solidFill>
                <a:latin typeface="+mj-lt"/>
              </a:rPr>
              <a:t>IFLs could potentially trigger TP risks;</a:t>
            </a:r>
          </a:p>
          <a:p>
            <a:endParaRPr lang="en-GB" sz="1200" dirty="0">
              <a:solidFill>
                <a:schemeClr val="tx1"/>
              </a:solidFill>
              <a:latin typeface="+mj-lt"/>
            </a:endParaRPr>
          </a:p>
          <a:p>
            <a:pPr marL="180000" indent="-180000">
              <a:buFont typeface="Arial" panose="020B0604020202020204" pitchFamily="34" charset="0"/>
              <a:buChar char="•"/>
            </a:pPr>
            <a:r>
              <a:rPr lang="en-GB" sz="1200" dirty="0">
                <a:solidFill>
                  <a:schemeClr val="tx1"/>
                </a:solidFill>
                <a:latin typeface="+mj-lt"/>
              </a:rPr>
              <a:t>In case of payable IFL in B2B structure - receivable interest rate less gross margin might be considered as arm’s length assuming similar terms and conditions of the payable and receivable loans;</a:t>
            </a:r>
          </a:p>
          <a:p>
            <a:endParaRPr lang="en-GB" sz="1200" dirty="0">
              <a:solidFill>
                <a:schemeClr val="tx1"/>
              </a:solidFill>
              <a:latin typeface="+mj-lt"/>
            </a:endParaRPr>
          </a:p>
          <a:p>
            <a:pPr marL="180000" indent="-180000">
              <a:buFont typeface="Arial" panose="020B0604020202020204" pitchFamily="34" charset="0"/>
              <a:buChar char="•"/>
            </a:pPr>
            <a:r>
              <a:rPr lang="en-GB" sz="1200" dirty="0">
                <a:solidFill>
                  <a:schemeClr val="tx1"/>
                </a:solidFill>
                <a:latin typeface="+mj-lt"/>
              </a:rPr>
              <a:t>Generally, arm’s length interest should apply, though practical implication should be considered.</a:t>
            </a:r>
          </a:p>
        </p:txBody>
      </p:sp>
      <p:cxnSp>
        <p:nvCxnSpPr>
          <p:cNvPr id="8" name="Google Shape;557;p66">
            <a:extLst>
              <a:ext uri="{FF2B5EF4-FFF2-40B4-BE49-F238E27FC236}">
                <a16:creationId xmlns:a16="http://schemas.microsoft.com/office/drawing/2014/main" id="{170A1EFD-D530-E7EB-0487-7F2107F2A617}"/>
              </a:ext>
            </a:extLst>
          </p:cNvPr>
          <p:cNvCxnSpPr>
            <a:endCxn id="10" idx="0"/>
          </p:cNvCxnSpPr>
          <p:nvPr/>
        </p:nvCxnSpPr>
        <p:spPr>
          <a:xfrm>
            <a:off x="2943298" y="2953984"/>
            <a:ext cx="0" cy="1511100"/>
          </a:xfrm>
          <a:prstGeom prst="straightConnector1">
            <a:avLst/>
          </a:prstGeom>
          <a:noFill/>
          <a:ln w="9525" cap="flat" cmpd="sng">
            <a:solidFill>
              <a:schemeClr val="dk1"/>
            </a:solidFill>
            <a:prstDash val="solid"/>
            <a:round/>
            <a:headEnd type="none" w="sm" len="sm"/>
            <a:tailEnd type="none" w="sm" len="sm"/>
          </a:ln>
        </p:spPr>
      </p:cxnSp>
      <p:sp>
        <p:nvSpPr>
          <p:cNvPr id="9" name="Google Shape;559;p66">
            <a:extLst>
              <a:ext uri="{FF2B5EF4-FFF2-40B4-BE49-F238E27FC236}">
                <a16:creationId xmlns:a16="http://schemas.microsoft.com/office/drawing/2014/main" id="{B193AFCC-2AAC-12BC-8F76-C17CC3E0727A}"/>
              </a:ext>
            </a:extLst>
          </p:cNvPr>
          <p:cNvSpPr/>
          <p:nvPr/>
        </p:nvSpPr>
        <p:spPr>
          <a:xfrm>
            <a:off x="1851898" y="3298272"/>
            <a:ext cx="2182800" cy="865200"/>
          </a:xfrm>
          <a:prstGeom prst="rect">
            <a:avLst/>
          </a:prstGeom>
          <a:solidFill>
            <a:schemeClr val="accent6"/>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LuxCo</a:t>
            </a:r>
            <a:endParaRPr sz="1400" dirty="0">
              <a:solidFill>
                <a:schemeClr val="tx2"/>
              </a:solidFill>
            </a:endParaRPr>
          </a:p>
        </p:txBody>
      </p:sp>
      <p:sp>
        <p:nvSpPr>
          <p:cNvPr id="10" name="Google Shape;558;p66">
            <a:extLst>
              <a:ext uri="{FF2B5EF4-FFF2-40B4-BE49-F238E27FC236}">
                <a16:creationId xmlns:a16="http://schemas.microsoft.com/office/drawing/2014/main" id="{0641D886-AF19-5C76-035F-F3F82482A581}"/>
              </a:ext>
            </a:extLst>
          </p:cNvPr>
          <p:cNvSpPr/>
          <p:nvPr/>
        </p:nvSpPr>
        <p:spPr>
          <a:xfrm>
            <a:off x="1851898" y="4465084"/>
            <a:ext cx="2182800" cy="865200"/>
          </a:xfrm>
          <a:prstGeom prst="rect">
            <a:avLst/>
          </a:prstGeom>
          <a:solidFill>
            <a:schemeClr val="accent1"/>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Related party borrower</a:t>
            </a:r>
            <a:endParaRPr sz="1400" dirty="0">
              <a:solidFill>
                <a:schemeClr val="tx2"/>
              </a:solidFill>
            </a:endParaRPr>
          </a:p>
        </p:txBody>
      </p:sp>
      <p:cxnSp>
        <p:nvCxnSpPr>
          <p:cNvPr id="11" name="Google Shape;560;p66">
            <a:extLst>
              <a:ext uri="{FF2B5EF4-FFF2-40B4-BE49-F238E27FC236}">
                <a16:creationId xmlns:a16="http://schemas.microsoft.com/office/drawing/2014/main" id="{1BFF29D9-F675-EFB9-805B-8A353C2478A9}"/>
              </a:ext>
            </a:extLst>
          </p:cNvPr>
          <p:cNvCxnSpPr>
            <a:stCxn id="9" idx="3"/>
            <a:endCxn id="10" idx="3"/>
          </p:cNvCxnSpPr>
          <p:nvPr/>
        </p:nvCxnSpPr>
        <p:spPr>
          <a:xfrm>
            <a:off x="4034698" y="3730872"/>
            <a:ext cx="600" cy="1166700"/>
          </a:xfrm>
          <a:prstGeom prst="curvedConnector3">
            <a:avLst>
              <a:gd name="adj1" fmla="val 77665326"/>
            </a:avLst>
          </a:prstGeom>
          <a:noFill/>
          <a:ln w="9525" cap="flat" cmpd="sng">
            <a:solidFill>
              <a:srgbClr val="D04600"/>
            </a:solidFill>
            <a:prstDash val="solid"/>
            <a:round/>
            <a:headEnd type="none" w="sm" len="sm"/>
            <a:tailEnd type="triangle" w="med" len="med"/>
          </a:ln>
        </p:spPr>
      </p:cxnSp>
      <p:sp>
        <p:nvSpPr>
          <p:cNvPr id="12" name="Google Shape;561;p66">
            <a:extLst>
              <a:ext uri="{FF2B5EF4-FFF2-40B4-BE49-F238E27FC236}">
                <a16:creationId xmlns:a16="http://schemas.microsoft.com/office/drawing/2014/main" id="{57A953F4-7C67-2DC7-2E50-386D96E63E82}"/>
              </a:ext>
            </a:extLst>
          </p:cNvPr>
          <p:cNvSpPr txBox="1"/>
          <p:nvPr/>
        </p:nvSpPr>
        <p:spPr>
          <a:xfrm>
            <a:off x="4583872" y="4163459"/>
            <a:ext cx="1444500" cy="307736"/>
          </a:xfrm>
          <a:prstGeom prst="rect">
            <a:avLst/>
          </a:prstGeom>
          <a:noFill/>
          <a:ln>
            <a:noFill/>
          </a:ln>
        </p:spPr>
        <p:txBody>
          <a:bodyPr spcFirstLastPara="1" wrap="square" lIns="91425" tIns="45700" rIns="91425" bIns="45700" anchor="t" anchorCtr="0">
            <a:spAutoFit/>
          </a:bodyPr>
          <a:lstStyle/>
          <a:p>
            <a:pPr defTabSz="914377"/>
            <a:r>
              <a:rPr lang="en-US" sz="1400" dirty="0">
                <a:latin typeface="+mj-lt"/>
              </a:rPr>
              <a:t>Receivable</a:t>
            </a:r>
            <a:endParaRPr sz="1400" dirty="0">
              <a:latin typeface="+mj-lt"/>
            </a:endParaRPr>
          </a:p>
        </p:txBody>
      </p:sp>
      <p:cxnSp>
        <p:nvCxnSpPr>
          <p:cNvPr id="13" name="Google Shape;562;p66">
            <a:extLst>
              <a:ext uri="{FF2B5EF4-FFF2-40B4-BE49-F238E27FC236}">
                <a16:creationId xmlns:a16="http://schemas.microsoft.com/office/drawing/2014/main" id="{FA19401A-AD9B-8EC3-4D2E-DC8DE8E9D0C2}"/>
              </a:ext>
            </a:extLst>
          </p:cNvPr>
          <p:cNvCxnSpPr>
            <a:cxnSpLocks/>
            <a:stCxn id="15" idx="5"/>
            <a:endCxn id="9" idx="3"/>
          </p:cNvCxnSpPr>
          <p:nvPr/>
        </p:nvCxnSpPr>
        <p:spPr>
          <a:xfrm>
            <a:off x="3353726" y="2386365"/>
            <a:ext cx="680972" cy="1344507"/>
          </a:xfrm>
          <a:prstGeom prst="curvedConnector3">
            <a:avLst>
              <a:gd name="adj1" fmla="val 133570"/>
            </a:avLst>
          </a:prstGeom>
          <a:noFill/>
          <a:ln w="9525" cap="flat" cmpd="sng">
            <a:solidFill>
              <a:srgbClr val="D04600"/>
            </a:solidFill>
            <a:prstDash val="solid"/>
            <a:round/>
            <a:headEnd type="none" w="sm" len="sm"/>
            <a:tailEnd type="triangle" w="med" len="med"/>
          </a:ln>
        </p:spPr>
      </p:cxnSp>
      <p:sp>
        <p:nvSpPr>
          <p:cNvPr id="14" name="Google Shape;563;p66">
            <a:extLst>
              <a:ext uri="{FF2B5EF4-FFF2-40B4-BE49-F238E27FC236}">
                <a16:creationId xmlns:a16="http://schemas.microsoft.com/office/drawing/2014/main" id="{2A8B031C-63A6-875D-5632-A9B5F6CC7331}"/>
              </a:ext>
            </a:extLst>
          </p:cNvPr>
          <p:cNvSpPr txBox="1"/>
          <p:nvPr/>
        </p:nvSpPr>
        <p:spPr>
          <a:xfrm>
            <a:off x="4399061" y="2750882"/>
            <a:ext cx="1444500" cy="307736"/>
          </a:xfrm>
          <a:prstGeom prst="rect">
            <a:avLst/>
          </a:prstGeom>
          <a:noFill/>
          <a:ln>
            <a:noFill/>
          </a:ln>
        </p:spPr>
        <p:txBody>
          <a:bodyPr spcFirstLastPara="1" wrap="square" lIns="91425" tIns="45700" rIns="91425" bIns="45700" anchor="t" anchorCtr="0">
            <a:spAutoFit/>
          </a:bodyPr>
          <a:lstStyle/>
          <a:p>
            <a:pPr defTabSz="914377"/>
            <a:r>
              <a:rPr lang="fr-CH" sz="1400" dirty="0">
                <a:latin typeface="+mj-lt"/>
              </a:rPr>
              <a:t>IFL</a:t>
            </a:r>
            <a:endParaRPr sz="1400" dirty="0">
              <a:latin typeface="+mj-lt"/>
            </a:endParaRPr>
          </a:p>
        </p:txBody>
      </p:sp>
      <p:sp>
        <p:nvSpPr>
          <p:cNvPr id="15" name="Google Shape;566;p66">
            <a:extLst>
              <a:ext uri="{FF2B5EF4-FFF2-40B4-BE49-F238E27FC236}">
                <a16:creationId xmlns:a16="http://schemas.microsoft.com/office/drawing/2014/main" id="{B2FD2AFB-621B-E746-DF14-6838D7C94A31}"/>
              </a:ext>
            </a:extLst>
          </p:cNvPr>
          <p:cNvSpPr/>
          <p:nvPr/>
        </p:nvSpPr>
        <p:spPr>
          <a:xfrm>
            <a:off x="2054216" y="1821961"/>
            <a:ext cx="1732680" cy="1128808"/>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600" b="1" dirty="0"/>
              <a:t>Fund</a:t>
            </a:r>
            <a:endParaRPr sz="1600" dirty="0"/>
          </a:p>
        </p:txBody>
      </p:sp>
    </p:spTree>
    <p:extLst>
      <p:ext uri="{BB962C8B-B14F-4D97-AF65-F5344CB8AC3E}">
        <p14:creationId xmlns:p14="http://schemas.microsoft.com/office/powerpoint/2010/main" val="168508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04D6-8576-01C0-F904-70ABB3E020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1696836-11AE-7F63-BA0F-016706957A0F}"/>
              </a:ext>
            </a:extLst>
          </p:cNvPr>
          <p:cNvSpPr>
            <a:spLocks noGrp="1"/>
          </p:cNvSpPr>
          <p:nvPr>
            <p:ph type="title"/>
          </p:nvPr>
        </p:nvSpPr>
        <p:spPr>
          <a:xfrm>
            <a:off x="570237" y="557836"/>
            <a:ext cx="11306175" cy="502920"/>
          </a:xfrm>
        </p:spPr>
        <p:txBody>
          <a:bodyPr/>
          <a:lstStyle/>
          <a:p>
            <a:r>
              <a:rPr lang="en-US" noProof="0" dirty="0">
                <a:solidFill>
                  <a:schemeClr val="tx1"/>
                </a:solidFill>
              </a:rPr>
              <a:t>Intercompany financing - Upstream Loans</a:t>
            </a:r>
          </a:p>
        </p:txBody>
      </p:sp>
      <p:cxnSp>
        <p:nvCxnSpPr>
          <p:cNvPr id="4" name="Google Shape;557;p66">
            <a:extLst>
              <a:ext uri="{FF2B5EF4-FFF2-40B4-BE49-F238E27FC236}">
                <a16:creationId xmlns:a16="http://schemas.microsoft.com/office/drawing/2014/main" id="{019C94FC-7928-1BD5-005D-D7D331D297B3}"/>
              </a:ext>
            </a:extLst>
          </p:cNvPr>
          <p:cNvCxnSpPr>
            <a:endCxn id="16" idx="0"/>
          </p:cNvCxnSpPr>
          <p:nvPr/>
        </p:nvCxnSpPr>
        <p:spPr>
          <a:xfrm>
            <a:off x="3185345" y="3196031"/>
            <a:ext cx="0" cy="1511100"/>
          </a:xfrm>
          <a:prstGeom prst="straightConnector1">
            <a:avLst/>
          </a:prstGeom>
          <a:noFill/>
          <a:ln w="9525" cap="flat" cmpd="sng">
            <a:solidFill>
              <a:schemeClr val="dk1"/>
            </a:solidFill>
            <a:prstDash val="solid"/>
            <a:round/>
            <a:headEnd type="none" w="sm" len="sm"/>
            <a:tailEnd type="none" w="sm" len="sm"/>
          </a:ln>
        </p:spPr>
      </p:cxnSp>
      <p:sp>
        <p:nvSpPr>
          <p:cNvPr id="5" name="Google Shape;559;p66">
            <a:extLst>
              <a:ext uri="{FF2B5EF4-FFF2-40B4-BE49-F238E27FC236}">
                <a16:creationId xmlns:a16="http://schemas.microsoft.com/office/drawing/2014/main" id="{89D721C3-BD1E-2146-83B3-7E0C94B66C88}"/>
              </a:ext>
            </a:extLst>
          </p:cNvPr>
          <p:cNvSpPr/>
          <p:nvPr/>
        </p:nvSpPr>
        <p:spPr>
          <a:xfrm>
            <a:off x="2093945" y="3540319"/>
            <a:ext cx="2182800" cy="865200"/>
          </a:xfrm>
          <a:prstGeom prst="rect">
            <a:avLst/>
          </a:prstGeom>
          <a:solidFill>
            <a:schemeClr val="accent6"/>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LuxCo</a:t>
            </a:r>
            <a:endParaRPr sz="1400" dirty="0">
              <a:solidFill>
                <a:schemeClr val="tx2"/>
              </a:solidFill>
            </a:endParaRPr>
          </a:p>
        </p:txBody>
      </p:sp>
      <p:sp>
        <p:nvSpPr>
          <p:cNvPr id="16" name="Google Shape;558;p66">
            <a:extLst>
              <a:ext uri="{FF2B5EF4-FFF2-40B4-BE49-F238E27FC236}">
                <a16:creationId xmlns:a16="http://schemas.microsoft.com/office/drawing/2014/main" id="{B116368E-22E0-7A12-4B79-2E3F631BA5D0}"/>
              </a:ext>
            </a:extLst>
          </p:cNvPr>
          <p:cNvSpPr/>
          <p:nvPr/>
        </p:nvSpPr>
        <p:spPr>
          <a:xfrm>
            <a:off x="2093945" y="4707131"/>
            <a:ext cx="2182800" cy="865200"/>
          </a:xfrm>
          <a:prstGeom prst="rect">
            <a:avLst/>
          </a:prstGeom>
          <a:solidFill>
            <a:schemeClr val="accent1"/>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Related party borrower</a:t>
            </a:r>
            <a:endParaRPr sz="1400" dirty="0">
              <a:solidFill>
                <a:schemeClr val="tx2"/>
              </a:solidFill>
            </a:endParaRPr>
          </a:p>
        </p:txBody>
      </p:sp>
      <p:sp>
        <p:nvSpPr>
          <p:cNvPr id="17" name="Google Shape;566;p66">
            <a:extLst>
              <a:ext uri="{FF2B5EF4-FFF2-40B4-BE49-F238E27FC236}">
                <a16:creationId xmlns:a16="http://schemas.microsoft.com/office/drawing/2014/main" id="{D82A8C4C-485D-8AB5-6524-6884C95150EB}"/>
              </a:ext>
            </a:extLst>
          </p:cNvPr>
          <p:cNvSpPr/>
          <p:nvPr/>
        </p:nvSpPr>
        <p:spPr>
          <a:xfrm>
            <a:off x="2296263" y="2064008"/>
            <a:ext cx="1732680" cy="1128808"/>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600" b="1" dirty="0"/>
              <a:t>Fund</a:t>
            </a:r>
            <a:endParaRPr sz="1600" dirty="0"/>
          </a:p>
        </p:txBody>
      </p:sp>
      <p:cxnSp>
        <p:nvCxnSpPr>
          <p:cNvPr id="18" name="Google Shape;562;p66">
            <a:extLst>
              <a:ext uri="{FF2B5EF4-FFF2-40B4-BE49-F238E27FC236}">
                <a16:creationId xmlns:a16="http://schemas.microsoft.com/office/drawing/2014/main" id="{8E25A5DE-8149-E658-DAF8-F6AC8647C6C8}"/>
              </a:ext>
            </a:extLst>
          </p:cNvPr>
          <p:cNvCxnSpPr>
            <a:cxnSpLocks/>
            <a:stCxn id="5" idx="1"/>
            <a:endCxn id="17" idx="1"/>
          </p:cNvCxnSpPr>
          <p:nvPr/>
        </p:nvCxnSpPr>
        <p:spPr>
          <a:xfrm rot="10800000" flipH="1">
            <a:off x="2093945" y="2628413"/>
            <a:ext cx="635488" cy="1344507"/>
          </a:xfrm>
          <a:prstGeom prst="curvedConnector3">
            <a:avLst>
              <a:gd name="adj1" fmla="val -35972"/>
            </a:avLst>
          </a:prstGeom>
          <a:noFill/>
          <a:ln w="9525" cap="flat" cmpd="sng">
            <a:solidFill>
              <a:srgbClr val="D04600"/>
            </a:solidFill>
            <a:prstDash val="solid"/>
            <a:round/>
            <a:headEnd type="none" w="sm" len="sm"/>
            <a:tailEnd type="triangle" w="med" len="med"/>
          </a:ln>
        </p:spPr>
      </p:cxnSp>
      <p:sp>
        <p:nvSpPr>
          <p:cNvPr id="19" name="Google Shape;561;p66">
            <a:extLst>
              <a:ext uri="{FF2B5EF4-FFF2-40B4-BE49-F238E27FC236}">
                <a16:creationId xmlns:a16="http://schemas.microsoft.com/office/drawing/2014/main" id="{125AA493-5A25-C701-BC4A-C9513A93ED88}"/>
              </a:ext>
            </a:extLst>
          </p:cNvPr>
          <p:cNvSpPr txBox="1"/>
          <p:nvPr/>
        </p:nvSpPr>
        <p:spPr>
          <a:xfrm>
            <a:off x="431799" y="2724751"/>
            <a:ext cx="1444500" cy="861734"/>
          </a:xfrm>
          <a:prstGeom prst="rect">
            <a:avLst/>
          </a:prstGeom>
          <a:noFill/>
          <a:ln>
            <a:noFill/>
          </a:ln>
        </p:spPr>
        <p:txBody>
          <a:bodyPr spcFirstLastPara="1" wrap="square" lIns="91425" tIns="45700" rIns="91425" bIns="45700" anchor="t" anchorCtr="0">
            <a:spAutoFit/>
          </a:bodyPr>
          <a:lstStyle/>
          <a:p>
            <a:pPr defTabSz="914377"/>
            <a:r>
              <a:rPr lang="en-US" sz="1400" b="1" dirty="0">
                <a:latin typeface="+mj-lt"/>
              </a:rPr>
              <a:t>Upstream Loan</a:t>
            </a:r>
            <a:endParaRPr sz="1400" b="1" dirty="0">
              <a:latin typeface="+mj-lt"/>
            </a:endParaRPr>
          </a:p>
          <a:p>
            <a:pPr defTabSz="914377"/>
            <a:r>
              <a:rPr lang="en-US" sz="1100" b="1" dirty="0">
                <a:latin typeface="+mj-lt"/>
              </a:rPr>
              <a:t>EUR50m Interest rate: 7%</a:t>
            </a:r>
            <a:endParaRPr sz="1100" b="1" dirty="0">
              <a:latin typeface="+mj-lt"/>
            </a:endParaRPr>
          </a:p>
        </p:txBody>
      </p:sp>
      <p:sp>
        <p:nvSpPr>
          <p:cNvPr id="20" name="Rectangle 19">
            <a:extLst>
              <a:ext uri="{FF2B5EF4-FFF2-40B4-BE49-F238E27FC236}">
                <a16:creationId xmlns:a16="http://schemas.microsoft.com/office/drawing/2014/main" id="{618B8334-12C1-250A-6EF6-3C0EA50E86FC}"/>
              </a:ext>
            </a:extLst>
          </p:cNvPr>
          <p:cNvSpPr/>
          <p:nvPr/>
        </p:nvSpPr>
        <p:spPr>
          <a:xfrm>
            <a:off x="6818993" y="2056090"/>
            <a:ext cx="4823908" cy="2000318"/>
          </a:xfrm>
          <a:prstGeom prst="rect">
            <a:avLst/>
          </a:prstGeom>
          <a:ln>
            <a:noFill/>
          </a:ln>
          <a:effectLst/>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GB" sz="1600" b="1" dirty="0">
                <a:solidFill>
                  <a:schemeClr val="tx1"/>
                </a:solidFill>
              </a:rPr>
              <a:t>Key take aways</a:t>
            </a:r>
          </a:p>
          <a:p>
            <a:endParaRPr lang="en-GB" sz="1400" b="1" dirty="0">
              <a:solidFill>
                <a:schemeClr val="tx1"/>
              </a:solidFill>
              <a:latin typeface="+mj-lt"/>
            </a:endParaRPr>
          </a:p>
          <a:p>
            <a:pPr marL="176213" indent="-176213">
              <a:spcAft>
                <a:spcPts val="600"/>
              </a:spcAft>
              <a:buAutoNum type="arabicPeriod"/>
            </a:pPr>
            <a:r>
              <a:rPr lang="en-GB" sz="1400" dirty="0">
                <a:solidFill>
                  <a:schemeClr val="tx1"/>
                </a:solidFill>
                <a:latin typeface="+mj-lt"/>
              </a:rPr>
              <a:t>Typically not debt financed;</a:t>
            </a:r>
          </a:p>
          <a:p>
            <a:pPr marL="176213" indent="-176213">
              <a:spcAft>
                <a:spcPts val="600"/>
              </a:spcAft>
              <a:buAutoNum type="arabicPeriod"/>
            </a:pPr>
            <a:endParaRPr lang="en-GB" sz="1400" dirty="0">
              <a:solidFill>
                <a:schemeClr val="tx1"/>
              </a:solidFill>
              <a:latin typeface="+mj-lt"/>
            </a:endParaRPr>
          </a:p>
          <a:p>
            <a:pPr marL="176213" indent="-176213">
              <a:spcAft>
                <a:spcPts val="600"/>
              </a:spcAft>
              <a:buFontTx/>
              <a:buAutoNum type="arabicPeriod"/>
            </a:pPr>
            <a:r>
              <a:rPr lang="en-GB" sz="1400" dirty="0">
                <a:solidFill>
                  <a:schemeClr val="tx1"/>
                </a:solidFill>
                <a:latin typeface="+mj-lt"/>
              </a:rPr>
              <a:t>Generally observed for short-term financing;</a:t>
            </a:r>
          </a:p>
          <a:p>
            <a:pPr marL="176213" indent="-176213">
              <a:spcAft>
                <a:spcPts val="600"/>
              </a:spcAft>
              <a:buFontTx/>
              <a:buAutoNum type="arabicPeriod"/>
            </a:pPr>
            <a:endParaRPr lang="en-GB" sz="1400" dirty="0">
              <a:solidFill>
                <a:schemeClr val="tx1"/>
              </a:solidFill>
              <a:latin typeface="+mj-lt"/>
            </a:endParaRPr>
          </a:p>
          <a:p>
            <a:pPr marL="176213" indent="-176213">
              <a:spcAft>
                <a:spcPts val="600"/>
              </a:spcAft>
              <a:buAutoNum type="arabicPeriod"/>
            </a:pPr>
            <a:r>
              <a:rPr lang="en-GB" sz="1400" dirty="0">
                <a:solidFill>
                  <a:schemeClr val="tx1"/>
                </a:solidFill>
                <a:latin typeface="+mj-lt"/>
              </a:rPr>
              <a:t>Questions on commercial rationale.</a:t>
            </a:r>
          </a:p>
          <a:p>
            <a:pPr algn="ctr"/>
            <a:endParaRPr lang="en-US" sz="1400" dirty="0">
              <a:solidFill>
                <a:schemeClr val="tx1"/>
              </a:solidFill>
            </a:endParaRPr>
          </a:p>
          <a:p>
            <a:pPr algn="ctr"/>
            <a:endParaRPr lang="en-US" sz="1400" dirty="0">
              <a:solidFill>
                <a:schemeClr val="tx1"/>
              </a:solidFill>
            </a:endParaRPr>
          </a:p>
        </p:txBody>
      </p:sp>
    </p:spTree>
    <p:extLst>
      <p:ext uri="{BB962C8B-B14F-4D97-AF65-F5344CB8AC3E}">
        <p14:creationId xmlns:p14="http://schemas.microsoft.com/office/powerpoint/2010/main" val="3386655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481D-3BD5-26FE-3536-E3E380EF786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23D45F6-E594-8990-865A-05ACF39F1837}"/>
              </a:ext>
            </a:extLst>
          </p:cNvPr>
          <p:cNvSpPr>
            <a:spLocks noGrp="1"/>
          </p:cNvSpPr>
          <p:nvPr>
            <p:ph type="title"/>
          </p:nvPr>
        </p:nvSpPr>
        <p:spPr>
          <a:xfrm>
            <a:off x="593388" y="557837"/>
            <a:ext cx="11306175" cy="502920"/>
          </a:xfrm>
        </p:spPr>
        <p:txBody>
          <a:bodyPr/>
          <a:lstStyle/>
          <a:p>
            <a:r>
              <a:rPr lang="en-US" noProof="0" dirty="0">
                <a:solidFill>
                  <a:schemeClr val="tx1"/>
                </a:solidFill>
              </a:rPr>
              <a:t>Intercompany financing – </a:t>
            </a:r>
            <a:r>
              <a:rPr lang="en-US" dirty="0">
                <a:solidFill>
                  <a:schemeClr val="tx1"/>
                </a:solidFill>
              </a:rPr>
              <a:t>Income tracking loans</a:t>
            </a:r>
            <a:endParaRPr lang="en-US" noProof="0" dirty="0">
              <a:solidFill>
                <a:schemeClr val="tx1"/>
              </a:solidFill>
            </a:endParaRPr>
          </a:p>
        </p:txBody>
      </p:sp>
      <p:sp>
        <p:nvSpPr>
          <p:cNvPr id="6" name="TextBox 5">
            <a:extLst>
              <a:ext uri="{FF2B5EF4-FFF2-40B4-BE49-F238E27FC236}">
                <a16:creationId xmlns:a16="http://schemas.microsoft.com/office/drawing/2014/main" id="{3322A254-8010-6E22-35E3-57E1FE9915E8}"/>
              </a:ext>
            </a:extLst>
          </p:cNvPr>
          <p:cNvSpPr txBox="1"/>
          <p:nvPr/>
        </p:nvSpPr>
        <p:spPr>
          <a:xfrm>
            <a:off x="397666" y="2288611"/>
            <a:ext cx="5203321" cy="2800767"/>
          </a:xfrm>
          <a:prstGeom prst="rect">
            <a:avLst/>
          </a:prstGeom>
          <a:solidFill>
            <a:schemeClr val="accent1"/>
          </a:solidFill>
        </p:spPr>
        <p:txBody>
          <a:bodyPr wrap="square" rtlCol="0">
            <a:spAutoFit/>
          </a:bodyPr>
          <a:lstStyle/>
          <a:p>
            <a:r>
              <a:rPr lang="en-GB" sz="1600" b="1" dirty="0"/>
              <a:t>Key characteristics</a:t>
            </a:r>
          </a:p>
          <a:p>
            <a:endParaRPr lang="en-GB" sz="1600" dirty="0"/>
          </a:p>
          <a:p>
            <a:pPr marL="180000" indent="-180000">
              <a:buFont typeface="Arial" panose="020B0604020202020204" pitchFamily="34" charset="0"/>
              <a:buChar char="•"/>
            </a:pPr>
            <a:r>
              <a:rPr lang="en-GB" sz="1600" dirty="0">
                <a:latin typeface="+mj-lt"/>
              </a:rPr>
              <a:t>Fixed yield (typically 0.5%/1%); </a:t>
            </a:r>
          </a:p>
          <a:p>
            <a:pPr marL="180975" indent="-180975">
              <a:buFont typeface="Arial" panose="020B0604020202020204" pitchFamily="34" charset="0"/>
              <a:buChar char="•"/>
            </a:pPr>
            <a:endParaRPr lang="en-GB" sz="1600" dirty="0">
              <a:latin typeface="+mj-lt"/>
            </a:endParaRPr>
          </a:p>
          <a:p>
            <a:pPr marL="180000" indent="-180000">
              <a:buFont typeface="Arial" panose="020B0604020202020204" pitchFamily="34" charset="0"/>
              <a:buChar char="•"/>
            </a:pPr>
            <a:r>
              <a:rPr lang="en-GB" sz="1600" dirty="0">
                <a:latin typeface="+mj-lt"/>
              </a:rPr>
              <a:t>Variable yield (linked to the performance of the underlying assets/profits);</a:t>
            </a:r>
          </a:p>
          <a:p>
            <a:pPr marL="180975" indent="-180975">
              <a:buFont typeface="Arial" panose="020B0604020202020204" pitchFamily="34" charset="0"/>
              <a:buChar char="•"/>
            </a:pPr>
            <a:endParaRPr lang="en-GB" sz="1600" dirty="0">
              <a:latin typeface="+mj-lt"/>
            </a:endParaRPr>
          </a:p>
          <a:p>
            <a:pPr marL="180000" indent="-180000">
              <a:buFont typeface="Arial" panose="020B0604020202020204" pitchFamily="34" charset="0"/>
              <a:buChar char="•"/>
            </a:pPr>
            <a:r>
              <a:rPr lang="en-GB" sz="1600" dirty="0">
                <a:latin typeface="+mj-lt"/>
              </a:rPr>
              <a:t>Can track both return on debt and equity investments.</a:t>
            </a:r>
          </a:p>
          <a:p>
            <a:pPr marL="180000" indent="-180000">
              <a:buFont typeface="Arial" panose="020B0604020202020204" pitchFamily="34" charset="0"/>
              <a:buChar char="•"/>
            </a:pPr>
            <a:endParaRPr lang="en-GB" sz="1600" dirty="0">
              <a:latin typeface="+mj-lt"/>
            </a:endParaRPr>
          </a:p>
          <a:p>
            <a:pPr marL="180000" indent="-180000">
              <a:buFont typeface="Arial" panose="020B0604020202020204" pitchFamily="34" charset="0"/>
              <a:buChar char="•"/>
            </a:pPr>
            <a:endParaRPr lang="en-GB" sz="1600" dirty="0">
              <a:latin typeface="+mj-lt"/>
            </a:endParaRPr>
          </a:p>
        </p:txBody>
      </p:sp>
      <p:sp>
        <p:nvSpPr>
          <p:cNvPr id="8" name="TextBox 7">
            <a:extLst>
              <a:ext uri="{FF2B5EF4-FFF2-40B4-BE49-F238E27FC236}">
                <a16:creationId xmlns:a16="http://schemas.microsoft.com/office/drawing/2014/main" id="{53DCE732-3DD7-9EAD-524D-EC3E4E9F6D57}"/>
              </a:ext>
            </a:extLst>
          </p:cNvPr>
          <p:cNvSpPr txBox="1"/>
          <p:nvPr/>
        </p:nvSpPr>
        <p:spPr>
          <a:xfrm>
            <a:off x="5825744" y="2288611"/>
            <a:ext cx="5975731" cy="290848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b="1" dirty="0">
                <a:solidFill>
                  <a:schemeClr val="tx1"/>
                </a:solidFill>
              </a:rPr>
              <a:t>Key take aways</a:t>
            </a:r>
          </a:p>
          <a:p>
            <a:endParaRPr lang="en-GB" sz="1100" dirty="0">
              <a:solidFill>
                <a:schemeClr val="tx1"/>
              </a:solidFill>
            </a:endParaRPr>
          </a:p>
          <a:p>
            <a:pPr marL="180000" indent="-180000">
              <a:buFont typeface="Arial" panose="020B0604020202020204" pitchFamily="34" charset="0"/>
              <a:buChar char="•"/>
            </a:pPr>
            <a:r>
              <a:rPr lang="en-US" sz="1600" dirty="0">
                <a:solidFill>
                  <a:schemeClr val="tx1"/>
                </a:solidFill>
                <a:latin typeface="+mj-lt"/>
              </a:rPr>
              <a:t>The yield applicable to PPL should be at arm’s length;</a:t>
            </a:r>
          </a:p>
          <a:p>
            <a:pPr marL="180000" indent="-180000">
              <a:buFont typeface="Arial" panose="020B0604020202020204" pitchFamily="34" charset="0"/>
              <a:buChar char="•"/>
            </a:pPr>
            <a:endParaRPr lang="en-US" sz="1600" dirty="0">
              <a:solidFill>
                <a:schemeClr val="tx1"/>
              </a:solidFill>
              <a:latin typeface="+mj-lt"/>
            </a:endParaRPr>
          </a:p>
          <a:p>
            <a:pPr marL="180000" indent="-180000">
              <a:buFont typeface="Arial" panose="020B0604020202020204" pitchFamily="34" charset="0"/>
              <a:buChar char="•"/>
            </a:pPr>
            <a:r>
              <a:rPr lang="en-US" sz="1600" dirty="0">
                <a:solidFill>
                  <a:schemeClr val="tx1"/>
                </a:solidFill>
                <a:latin typeface="+mj-lt"/>
              </a:rPr>
              <a:t>Importance of monitoring of the yields tracking dividends and capital gains. </a:t>
            </a:r>
            <a:br>
              <a:rPr lang="en-US" sz="1600" dirty="0">
                <a:solidFill>
                  <a:schemeClr val="tx1"/>
                </a:solidFill>
                <a:latin typeface="+mj-lt"/>
              </a:rPr>
            </a:br>
            <a:r>
              <a:rPr lang="en-US" sz="1600" dirty="0">
                <a:solidFill>
                  <a:schemeClr val="tx1"/>
                </a:solidFill>
                <a:latin typeface="+mj-lt"/>
              </a:rPr>
              <a:t>Less risk if PPLs are tracking only IBLs supported with local benchmarks;</a:t>
            </a:r>
          </a:p>
          <a:p>
            <a:pPr marL="180000" indent="-180000">
              <a:buFont typeface="Arial" panose="020B0604020202020204" pitchFamily="34" charset="0"/>
              <a:buChar char="•"/>
            </a:pPr>
            <a:endParaRPr lang="en-US" sz="1600" dirty="0">
              <a:solidFill>
                <a:schemeClr val="tx1"/>
              </a:solidFill>
              <a:latin typeface="+mj-lt"/>
            </a:endParaRPr>
          </a:p>
          <a:p>
            <a:pPr marL="180000" indent="-180000">
              <a:buFont typeface="Arial" panose="020B0604020202020204" pitchFamily="34" charset="0"/>
              <a:buChar char="•"/>
            </a:pPr>
            <a:r>
              <a:rPr lang="en-US" sz="1600" dirty="0">
                <a:solidFill>
                  <a:schemeClr val="tx1"/>
                </a:solidFill>
                <a:latin typeface="+mj-lt"/>
              </a:rPr>
              <a:t>Attention point from the LTA - particular request for a yield analysis.</a:t>
            </a:r>
          </a:p>
          <a:p>
            <a:endParaRPr lang="en-US" sz="900" dirty="0">
              <a:solidFill>
                <a:schemeClr val="tx1"/>
              </a:solidFill>
            </a:endParaRPr>
          </a:p>
        </p:txBody>
      </p:sp>
    </p:spTree>
    <p:extLst>
      <p:ext uri="{BB962C8B-B14F-4D97-AF65-F5344CB8AC3E}">
        <p14:creationId xmlns:p14="http://schemas.microsoft.com/office/powerpoint/2010/main" val="1891667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E8102-23D0-DDAE-B776-AEDAD770708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05AE40-E678-AA0C-D2F8-CB2581CC709D}"/>
              </a:ext>
            </a:extLst>
          </p:cNvPr>
          <p:cNvSpPr>
            <a:spLocks noGrp="1"/>
          </p:cNvSpPr>
          <p:nvPr>
            <p:ph type="title"/>
          </p:nvPr>
        </p:nvSpPr>
        <p:spPr>
          <a:xfrm>
            <a:off x="604962" y="557837"/>
            <a:ext cx="11306175" cy="502920"/>
          </a:xfrm>
        </p:spPr>
        <p:txBody>
          <a:bodyPr/>
          <a:lstStyle/>
          <a:p>
            <a:r>
              <a:rPr lang="en-US" noProof="0" dirty="0">
                <a:solidFill>
                  <a:schemeClr val="tx1"/>
                </a:solidFill>
              </a:rPr>
              <a:t>Intercompany financing - PPL example</a:t>
            </a:r>
          </a:p>
        </p:txBody>
      </p:sp>
      <p:cxnSp>
        <p:nvCxnSpPr>
          <p:cNvPr id="4" name="Google Shape;576;p67">
            <a:extLst>
              <a:ext uri="{FF2B5EF4-FFF2-40B4-BE49-F238E27FC236}">
                <a16:creationId xmlns:a16="http://schemas.microsoft.com/office/drawing/2014/main" id="{6E6DF62F-C3E3-8A8F-E62D-1724C6865B01}"/>
              </a:ext>
            </a:extLst>
          </p:cNvPr>
          <p:cNvCxnSpPr>
            <a:cxnSpLocks/>
            <a:stCxn id="15" idx="3"/>
            <a:endCxn id="9" idx="0"/>
          </p:cNvCxnSpPr>
          <p:nvPr/>
        </p:nvCxnSpPr>
        <p:spPr>
          <a:xfrm>
            <a:off x="9287827" y="2823047"/>
            <a:ext cx="4431" cy="1402881"/>
          </a:xfrm>
          <a:prstGeom prst="straightConnector1">
            <a:avLst/>
          </a:prstGeom>
          <a:noFill/>
          <a:ln w="9525" cap="flat" cmpd="sng">
            <a:solidFill>
              <a:schemeClr val="dk1"/>
            </a:solidFill>
            <a:prstDash val="solid"/>
            <a:round/>
            <a:headEnd type="none" w="sm" len="sm"/>
            <a:tailEnd type="none" w="sm" len="sm"/>
          </a:ln>
        </p:spPr>
      </p:cxnSp>
      <p:sp>
        <p:nvSpPr>
          <p:cNvPr id="5" name="Google Shape;578;p67">
            <a:extLst>
              <a:ext uri="{FF2B5EF4-FFF2-40B4-BE49-F238E27FC236}">
                <a16:creationId xmlns:a16="http://schemas.microsoft.com/office/drawing/2014/main" id="{1ADE31FC-7BD5-B557-1C5D-32B3C93DDA6E}"/>
              </a:ext>
            </a:extLst>
          </p:cNvPr>
          <p:cNvSpPr/>
          <p:nvPr/>
        </p:nvSpPr>
        <p:spPr>
          <a:xfrm>
            <a:off x="8200858" y="3059116"/>
            <a:ext cx="2182800" cy="865200"/>
          </a:xfrm>
          <a:prstGeom prst="rect">
            <a:avLst/>
          </a:prstGeom>
          <a:solidFill>
            <a:schemeClr val="accent6"/>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bg1"/>
                </a:solidFill>
              </a:rPr>
              <a:t>LuxCo</a:t>
            </a:r>
            <a:endParaRPr sz="1400" dirty="0">
              <a:solidFill>
                <a:schemeClr val="bg1"/>
              </a:solidFill>
            </a:endParaRPr>
          </a:p>
        </p:txBody>
      </p:sp>
      <p:sp>
        <p:nvSpPr>
          <p:cNvPr id="9" name="Google Shape;577;p67">
            <a:extLst>
              <a:ext uri="{FF2B5EF4-FFF2-40B4-BE49-F238E27FC236}">
                <a16:creationId xmlns:a16="http://schemas.microsoft.com/office/drawing/2014/main" id="{D232EA90-4B24-B428-1886-74311BE31981}"/>
              </a:ext>
            </a:extLst>
          </p:cNvPr>
          <p:cNvSpPr/>
          <p:nvPr/>
        </p:nvSpPr>
        <p:spPr>
          <a:xfrm>
            <a:off x="8200858" y="4225928"/>
            <a:ext cx="2182800" cy="865200"/>
          </a:xfrm>
          <a:prstGeom prst="rect">
            <a:avLst/>
          </a:prstGeom>
          <a:solidFill>
            <a:schemeClr val="accent1"/>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bg1"/>
                </a:solidFill>
              </a:rPr>
              <a:t>Investment Co</a:t>
            </a:r>
            <a:endParaRPr sz="1400" dirty="0">
              <a:solidFill>
                <a:schemeClr val="bg1"/>
              </a:solidFill>
            </a:endParaRPr>
          </a:p>
        </p:txBody>
      </p:sp>
      <p:graphicFrame>
        <p:nvGraphicFramePr>
          <p:cNvPr id="10" name="Google Shape;579;p67">
            <a:extLst>
              <a:ext uri="{FF2B5EF4-FFF2-40B4-BE49-F238E27FC236}">
                <a16:creationId xmlns:a16="http://schemas.microsoft.com/office/drawing/2014/main" id="{3859B22B-C551-6F56-CE98-1075AF552A13}"/>
              </a:ext>
            </a:extLst>
          </p:cNvPr>
          <p:cNvGraphicFramePr/>
          <p:nvPr>
            <p:extLst>
              <p:ext uri="{D42A27DB-BD31-4B8C-83A1-F6EECF244321}">
                <p14:modId xmlns:p14="http://schemas.microsoft.com/office/powerpoint/2010/main" val="2111291179"/>
              </p:ext>
            </p:extLst>
          </p:nvPr>
        </p:nvGraphicFramePr>
        <p:xfrm>
          <a:off x="556250" y="2138641"/>
          <a:ext cx="6100125" cy="2766359"/>
        </p:xfrm>
        <a:graphic>
          <a:graphicData uri="http://schemas.openxmlformats.org/drawingml/2006/table">
            <a:tbl>
              <a:tblPr>
                <a:noFill/>
              </a:tblPr>
              <a:tblGrid>
                <a:gridCol w="3354900">
                  <a:extLst>
                    <a:ext uri="{9D8B030D-6E8A-4147-A177-3AD203B41FA5}">
                      <a16:colId xmlns:a16="http://schemas.microsoft.com/office/drawing/2014/main" val="20000"/>
                    </a:ext>
                  </a:extLst>
                </a:gridCol>
                <a:gridCol w="2745225">
                  <a:extLst>
                    <a:ext uri="{9D8B030D-6E8A-4147-A177-3AD203B41FA5}">
                      <a16:colId xmlns:a16="http://schemas.microsoft.com/office/drawing/2014/main" val="20001"/>
                    </a:ext>
                  </a:extLst>
                </a:gridCol>
              </a:tblGrid>
              <a:tr h="353877">
                <a:tc>
                  <a:txBody>
                    <a:bodyPr/>
                    <a:lstStyle/>
                    <a:p>
                      <a:pPr marL="0" lvl="0" indent="0" algn="l" rtl="0">
                        <a:lnSpc>
                          <a:spcPct val="115000"/>
                        </a:lnSpc>
                        <a:spcBef>
                          <a:spcPts val="0"/>
                        </a:spcBef>
                        <a:spcAft>
                          <a:spcPts val="0"/>
                        </a:spcAft>
                        <a:buClr>
                          <a:schemeClr val="dk1"/>
                        </a:buClr>
                        <a:buSzPts val="1400"/>
                        <a:buFont typeface="Arial"/>
                        <a:buNone/>
                      </a:pPr>
                      <a:r>
                        <a:rPr lang="en-US" sz="1100" b="1" dirty="0">
                          <a:solidFill>
                            <a:schemeClr val="tx1"/>
                          </a:solidFill>
                        </a:rPr>
                        <a:t>Actual financials (EUR) </a:t>
                      </a:r>
                      <a:endParaRPr sz="1100" b="1" u="none" strike="noStrike" cap="none" dirty="0">
                        <a:solidFill>
                          <a:schemeClr val="tx1"/>
                        </a:solidFill>
                      </a:endParaRPr>
                    </a:p>
                  </a:txBody>
                  <a:tcPr marL="91425" marR="91425" marT="91425" marB="91425"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1"/>
                          </a:solidFill>
                        </a:rPr>
                        <a:t>LuxCo</a:t>
                      </a:r>
                      <a:endParaRPr sz="1100" b="1" u="none" strike="noStrike" cap="none" dirty="0">
                        <a:solidFill>
                          <a:schemeClr val="tx1"/>
                        </a:solidFill>
                      </a:endParaRPr>
                    </a:p>
                  </a:txBody>
                  <a:tcPr marL="91425" marR="91425" marT="91425" marB="91425"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3877">
                <a:tc>
                  <a:txBody>
                    <a:bodyPr/>
                    <a:lstStyle/>
                    <a:p>
                      <a:pPr marL="0" marR="0" lvl="0" indent="0" algn="l" rtl="0">
                        <a:lnSpc>
                          <a:spcPct val="115000"/>
                        </a:lnSpc>
                        <a:spcBef>
                          <a:spcPts val="0"/>
                        </a:spcBef>
                        <a:spcAft>
                          <a:spcPts val="0"/>
                        </a:spcAft>
                        <a:buClr>
                          <a:srgbClr val="000000"/>
                        </a:buClr>
                        <a:buSzPts val="1400"/>
                        <a:buFont typeface="Arial"/>
                        <a:buNone/>
                      </a:pPr>
                      <a:r>
                        <a:rPr lang="en-US" sz="1100" dirty="0">
                          <a:solidFill>
                            <a:schemeClr val="tx1"/>
                          </a:solidFill>
                        </a:rPr>
                        <a:t>PPL</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500,000,000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0821">
                <a:tc>
                  <a:txBody>
                    <a:bodyPr/>
                    <a:lstStyle/>
                    <a:p>
                      <a:pPr marL="0" marR="0" lvl="0" indent="0" algn="l" rtl="0">
                        <a:lnSpc>
                          <a:spcPct val="115000"/>
                        </a:lnSpc>
                        <a:spcBef>
                          <a:spcPts val="0"/>
                        </a:spcBef>
                        <a:spcAft>
                          <a:spcPts val="0"/>
                        </a:spcAft>
                        <a:buClr>
                          <a:srgbClr val="000000"/>
                        </a:buClr>
                        <a:buSzPts val="1400"/>
                        <a:buFont typeface="Arial"/>
                        <a:buNone/>
                      </a:pPr>
                      <a:r>
                        <a:rPr lang="en-US" sz="1100" dirty="0">
                          <a:solidFill>
                            <a:schemeClr val="tx1"/>
                          </a:solidFill>
                        </a:rPr>
                        <a:t>Average yield over the lifetime of the financing (20%)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100,000,000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53877">
                <a:tc>
                  <a:txBody>
                    <a:bodyPr/>
                    <a:lstStyle/>
                    <a:p>
                      <a:pPr marL="0" lvl="0" indent="0" algn="l" rtl="0">
                        <a:lnSpc>
                          <a:spcPct val="115000"/>
                        </a:lnSpc>
                        <a:spcBef>
                          <a:spcPts val="0"/>
                        </a:spcBef>
                        <a:spcAft>
                          <a:spcPts val="0"/>
                        </a:spcAft>
                        <a:buNone/>
                      </a:pPr>
                      <a:r>
                        <a:rPr lang="en-US" sz="1100" b="1" dirty="0">
                          <a:solidFill>
                            <a:schemeClr val="tx1"/>
                          </a:solidFill>
                        </a:rPr>
                        <a:t>TP assessment (EUR) </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p>
                      <a:pPr marL="0" marR="0" lvl="0" indent="0" algn="r" rtl="0">
                        <a:lnSpc>
                          <a:spcPct val="115000"/>
                        </a:lnSpc>
                        <a:spcBef>
                          <a:spcPts val="0"/>
                        </a:spcBef>
                        <a:spcAft>
                          <a:spcPts val="0"/>
                        </a:spcAft>
                        <a:buNone/>
                      </a:pPr>
                      <a:r>
                        <a:rPr lang="en-US" sz="1100" b="1" dirty="0">
                          <a:solidFill>
                            <a:schemeClr val="tx1"/>
                          </a:solidFill>
                        </a:rPr>
                        <a:t>LuxCo</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353877">
                <a:tc>
                  <a:txBody>
                    <a:bodyPr/>
                    <a:lstStyle/>
                    <a:p>
                      <a:pPr marL="0" lvl="0" indent="0" algn="l" rtl="0">
                        <a:lnSpc>
                          <a:spcPct val="115000"/>
                        </a:lnSpc>
                        <a:spcBef>
                          <a:spcPts val="0"/>
                        </a:spcBef>
                        <a:spcAft>
                          <a:spcPts val="0"/>
                        </a:spcAft>
                        <a:buClr>
                          <a:schemeClr val="dk1"/>
                        </a:buClr>
                        <a:buSzPts val="1400"/>
                        <a:buFont typeface="Arial"/>
                        <a:buNone/>
                      </a:pPr>
                      <a:r>
                        <a:rPr lang="en-US" sz="1100" dirty="0">
                          <a:solidFill>
                            <a:schemeClr val="tx1"/>
                          </a:solidFill>
                        </a:rPr>
                        <a:t>Reasonable yield (12%)</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lnSpc>
                          <a:spcPct val="115000"/>
                        </a:lnSpc>
                        <a:spcBef>
                          <a:spcPts val="0"/>
                        </a:spcBef>
                        <a:spcAft>
                          <a:spcPts val="0"/>
                        </a:spcAft>
                        <a:buClr>
                          <a:schemeClr val="dk1"/>
                        </a:buClr>
                        <a:buSzPts val="1400"/>
                        <a:buFont typeface="Arial"/>
                        <a:buNone/>
                      </a:pPr>
                      <a:r>
                        <a:rPr lang="en-US" sz="1100" dirty="0">
                          <a:solidFill>
                            <a:schemeClr val="tx1"/>
                          </a:solidFill>
                        </a:rPr>
                        <a:t>60,000,000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53877">
                <a:tc>
                  <a:txBody>
                    <a:bodyPr/>
                    <a:lstStyle/>
                    <a:p>
                      <a:pPr marL="0" marR="0" lvl="0" indent="0" algn="l" rtl="0">
                        <a:lnSpc>
                          <a:spcPct val="115000"/>
                        </a:lnSpc>
                        <a:spcBef>
                          <a:spcPts val="0"/>
                        </a:spcBef>
                        <a:spcAft>
                          <a:spcPts val="0"/>
                        </a:spcAft>
                        <a:buNone/>
                      </a:pPr>
                      <a:r>
                        <a:rPr lang="en-US" sz="1100" dirty="0">
                          <a:solidFill>
                            <a:schemeClr val="tx1"/>
                          </a:solidFill>
                        </a:rPr>
                        <a:t>Hidden dividend distribution (8%)</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None/>
                      </a:pPr>
                      <a:r>
                        <a:rPr lang="en-US" sz="1100" dirty="0">
                          <a:solidFill>
                            <a:schemeClr val="tx1"/>
                          </a:solidFill>
                        </a:rPr>
                        <a:t>40,000,000</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18055">
                <a:tc>
                  <a:txBody>
                    <a:bodyPr/>
                    <a:lstStyle/>
                    <a:p>
                      <a:pPr marL="0" marR="0" lvl="0" indent="0" algn="l" rtl="0">
                        <a:lnSpc>
                          <a:spcPct val="115000"/>
                        </a:lnSpc>
                        <a:spcBef>
                          <a:spcPts val="0"/>
                        </a:spcBef>
                        <a:spcAft>
                          <a:spcPts val="0"/>
                        </a:spcAft>
                        <a:buClr>
                          <a:srgbClr val="000000"/>
                        </a:buClr>
                        <a:buSzPts val="1400"/>
                        <a:buFont typeface="Arial"/>
                        <a:buNone/>
                      </a:pPr>
                      <a:r>
                        <a:rPr lang="en-US" sz="1100" b="1" u="none" strike="noStrike" cap="none" dirty="0">
                          <a:solidFill>
                            <a:schemeClr val="tx1"/>
                          </a:solidFill>
                        </a:rPr>
                        <a:t>Tax risk (</a:t>
                      </a:r>
                      <a:r>
                        <a:rPr lang="en-US" sz="1100" b="1" dirty="0">
                          <a:solidFill>
                            <a:schemeClr val="tx1"/>
                          </a:solidFill>
                        </a:rPr>
                        <a:t>40,000,000</a:t>
                      </a:r>
                      <a:r>
                        <a:rPr lang="en-US" sz="1100" b="1" u="none" strike="noStrike" cap="none" dirty="0">
                          <a:solidFill>
                            <a:schemeClr val="tx1"/>
                          </a:solidFill>
                        </a:rPr>
                        <a:t>*</a:t>
                      </a:r>
                      <a:r>
                        <a:rPr lang="en-US" sz="1100" b="1" dirty="0">
                          <a:solidFill>
                            <a:schemeClr val="tx1"/>
                          </a:solidFill>
                        </a:rPr>
                        <a:t>15%</a:t>
                      </a:r>
                      <a:r>
                        <a:rPr lang="en-US" sz="1100" b="1" u="none" strike="noStrike" cap="none" dirty="0">
                          <a:solidFill>
                            <a:schemeClr val="tx1"/>
                          </a:solidFill>
                        </a:rPr>
                        <a:t> </a:t>
                      </a:r>
                      <a:r>
                        <a:rPr lang="en-US" sz="1100" b="1" dirty="0">
                          <a:solidFill>
                            <a:schemeClr val="tx1"/>
                          </a:solidFill>
                        </a:rPr>
                        <a:t>WHT</a:t>
                      </a:r>
                      <a:r>
                        <a:rPr lang="en-US" sz="1100" b="1" u="none" strike="noStrike" cap="none" dirty="0">
                          <a:solidFill>
                            <a:schemeClr val="tx1"/>
                          </a:solidFill>
                        </a:rPr>
                        <a:t>)</a:t>
                      </a:r>
                      <a:endParaRPr sz="1100" b="1"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1"/>
                          </a:solidFill>
                        </a:rPr>
                        <a:t>6,000,000</a:t>
                      </a:r>
                      <a:endParaRPr sz="1100" b="1"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11" name="Google Shape;580;p67">
            <a:extLst>
              <a:ext uri="{FF2B5EF4-FFF2-40B4-BE49-F238E27FC236}">
                <a16:creationId xmlns:a16="http://schemas.microsoft.com/office/drawing/2014/main" id="{C669FE01-B069-9042-BFE2-1A9BCC494061}"/>
              </a:ext>
            </a:extLst>
          </p:cNvPr>
          <p:cNvGraphicFramePr/>
          <p:nvPr/>
        </p:nvGraphicFramePr>
        <p:xfrm>
          <a:off x="6827263" y="5208369"/>
          <a:ext cx="4921129" cy="779486"/>
        </p:xfrm>
        <a:graphic>
          <a:graphicData uri="http://schemas.openxmlformats.org/drawingml/2006/table">
            <a:tbl>
              <a:tblPr>
                <a:noFill/>
              </a:tblPr>
              <a:tblGrid>
                <a:gridCol w="2503747">
                  <a:extLst>
                    <a:ext uri="{9D8B030D-6E8A-4147-A177-3AD203B41FA5}">
                      <a16:colId xmlns:a16="http://schemas.microsoft.com/office/drawing/2014/main" val="20000"/>
                    </a:ext>
                  </a:extLst>
                </a:gridCol>
                <a:gridCol w="2417382">
                  <a:extLst>
                    <a:ext uri="{9D8B030D-6E8A-4147-A177-3AD203B41FA5}">
                      <a16:colId xmlns:a16="http://schemas.microsoft.com/office/drawing/2014/main" val="20001"/>
                    </a:ext>
                  </a:extLst>
                </a:gridCol>
              </a:tblGrid>
              <a:tr h="457211">
                <a:tc gridSpan="2">
                  <a:txBody>
                    <a:bodyPr/>
                    <a:lstStyle/>
                    <a:p>
                      <a:pPr marL="0" lvl="0" indent="0" algn="l" rtl="0">
                        <a:spcBef>
                          <a:spcPts val="0"/>
                        </a:spcBef>
                        <a:spcAft>
                          <a:spcPts val="0"/>
                        </a:spcAft>
                        <a:buClr>
                          <a:schemeClr val="dk1"/>
                        </a:buClr>
                        <a:buSzPts val="1200"/>
                        <a:buFont typeface="Arial"/>
                        <a:buNone/>
                      </a:pPr>
                      <a:r>
                        <a:rPr lang="en-US" sz="1000" b="1" dirty="0">
                          <a:solidFill>
                            <a:schemeClr val="tx2"/>
                          </a:solidFill>
                        </a:rPr>
                        <a:t>Reasonable yield based on recent TP economic analyses (for illustrative purposes)</a:t>
                      </a:r>
                      <a:endParaRPr sz="1000" b="1" i="0" u="none" strike="noStrike" cap="none" dirty="0">
                        <a:solidFill>
                          <a:schemeClr val="tx2"/>
                        </a:solidFill>
                        <a:latin typeface="Georgia"/>
                        <a:ea typeface="Georgia"/>
                        <a:cs typeface="Georgia"/>
                        <a:sym typeface="Georgia"/>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22275">
                <a:tc>
                  <a:txBody>
                    <a:bodyPr/>
                    <a:lstStyle/>
                    <a:p>
                      <a:pPr marL="0" marR="0" lvl="0" indent="0" algn="l" rtl="0">
                        <a:lnSpc>
                          <a:spcPct val="100000"/>
                        </a:lnSpc>
                        <a:spcBef>
                          <a:spcPts val="0"/>
                        </a:spcBef>
                        <a:spcAft>
                          <a:spcPts val="0"/>
                        </a:spcAft>
                        <a:buClr>
                          <a:schemeClr val="dk1"/>
                        </a:buClr>
                        <a:buSzPts val="1200"/>
                        <a:buFont typeface="Arial"/>
                        <a:buNone/>
                      </a:pPr>
                      <a:r>
                        <a:rPr lang="en-US" sz="1000" b="0" dirty="0">
                          <a:solidFill>
                            <a:schemeClr val="dk1"/>
                          </a:solidFill>
                        </a:rPr>
                        <a:t>Yield</a:t>
                      </a:r>
                      <a:endParaRPr sz="1000" b="0" i="0" u="none" strike="noStrike" cap="none" dirty="0">
                        <a:solidFill>
                          <a:schemeClr val="dk1"/>
                        </a:solidFill>
                        <a:latin typeface="Georgia"/>
                        <a:ea typeface="Georgia"/>
                        <a:cs typeface="Georgia"/>
                        <a:sym typeface="Georgia"/>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r" rtl="0">
                        <a:lnSpc>
                          <a:spcPct val="100000"/>
                        </a:lnSpc>
                        <a:spcBef>
                          <a:spcPts val="0"/>
                        </a:spcBef>
                        <a:spcAft>
                          <a:spcPts val="0"/>
                        </a:spcAft>
                        <a:buClr>
                          <a:srgbClr val="000000"/>
                        </a:buClr>
                        <a:buSzPts val="1200"/>
                        <a:buFont typeface="Arial"/>
                        <a:buNone/>
                      </a:pPr>
                      <a:r>
                        <a:rPr lang="en-US" sz="1000" b="0" dirty="0"/>
                        <a:t>12%</a:t>
                      </a:r>
                      <a:endParaRPr sz="1000" b="0" i="0" u="none" strike="noStrike" cap="none" dirty="0">
                        <a:solidFill>
                          <a:srgbClr val="000000"/>
                        </a:solidFill>
                        <a:latin typeface="Georgia"/>
                        <a:ea typeface="Georgia"/>
                        <a:cs typeface="Georgia"/>
                        <a:sym typeface="Georgia"/>
                      </a:endParaRPr>
                    </a:p>
                  </a:txBody>
                  <a:tcPr marL="9525" marR="9525" marT="9525" marB="0"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2" name="Google Shape;582;p67">
            <a:extLst>
              <a:ext uri="{FF2B5EF4-FFF2-40B4-BE49-F238E27FC236}">
                <a16:creationId xmlns:a16="http://schemas.microsoft.com/office/drawing/2014/main" id="{E0D4F387-738F-EFFA-1FC7-B97B62B76ED0}"/>
              </a:ext>
            </a:extLst>
          </p:cNvPr>
          <p:cNvCxnSpPr>
            <a:cxnSpLocks/>
            <a:stCxn id="15" idx="5"/>
            <a:endCxn id="5" idx="3"/>
          </p:cNvCxnSpPr>
          <p:nvPr/>
        </p:nvCxnSpPr>
        <p:spPr>
          <a:xfrm>
            <a:off x="9716773" y="2195011"/>
            <a:ext cx="666885" cy="1296705"/>
          </a:xfrm>
          <a:prstGeom prst="curvedConnector3">
            <a:avLst>
              <a:gd name="adj1" fmla="val 134279"/>
            </a:avLst>
          </a:prstGeom>
          <a:noFill/>
          <a:ln w="9525" cap="flat" cmpd="sng">
            <a:solidFill>
              <a:srgbClr val="D04600"/>
            </a:solidFill>
            <a:prstDash val="solid"/>
            <a:round/>
            <a:headEnd type="none" w="sm" len="sm"/>
            <a:tailEnd type="triangle" w="med" len="med"/>
          </a:ln>
        </p:spPr>
      </p:cxnSp>
      <p:sp>
        <p:nvSpPr>
          <p:cNvPr id="13" name="Google Shape;583;p67">
            <a:extLst>
              <a:ext uri="{FF2B5EF4-FFF2-40B4-BE49-F238E27FC236}">
                <a16:creationId xmlns:a16="http://schemas.microsoft.com/office/drawing/2014/main" id="{2A939288-A316-EEC8-DE96-06C42CA11329}"/>
              </a:ext>
            </a:extLst>
          </p:cNvPr>
          <p:cNvSpPr txBox="1"/>
          <p:nvPr/>
        </p:nvSpPr>
        <p:spPr>
          <a:xfrm>
            <a:off x="10902732" y="2714828"/>
            <a:ext cx="1444500" cy="307736"/>
          </a:xfrm>
          <a:prstGeom prst="rect">
            <a:avLst/>
          </a:prstGeom>
          <a:noFill/>
          <a:ln>
            <a:noFill/>
          </a:ln>
        </p:spPr>
        <p:txBody>
          <a:bodyPr spcFirstLastPara="1" wrap="square" lIns="91425" tIns="45700" rIns="91425" bIns="45700" anchor="t" anchorCtr="0">
            <a:spAutoFit/>
          </a:bodyPr>
          <a:lstStyle/>
          <a:p>
            <a:pPr defTabSz="914377"/>
            <a:endParaRPr sz="1400" dirty="0"/>
          </a:p>
        </p:txBody>
      </p:sp>
      <p:sp>
        <p:nvSpPr>
          <p:cNvPr id="14" name="Google Shape;584;p67">
            <a:extLst>
              <a:ext uri="{FF2B5EF4-FFF2-40B4-BE49-F238E27FC236}">
                <a16:creationId xmlns:a16="http://schemas.microsoft.com/office/drawing/2014/main" id="{D5350397-3CF8-9C93-A945-D0B8D6D7CEB3}"/>
              </a:ext>
            </a:extLst>
          </p:cNvPr>
          <p:cNvSpPr txBox="1"/>
          <p:nvPr/>
        </p:nvSpPr>
        <p:spPr>
          <a:xfrm>
            <a:off x="10682104" y="2851865"/>
            <a:ext cx="1238572" cy="430847"/>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PPL: </a:t>
            </a:r>
            <a:r>
              <a:rPr lang="en-US" sz="1100" dirty="0">
                <a:latin typeface="+mj-lt"/>
              </a:rPr>
              <a:t>500 Million</a:t>
            </a:r>
            <a:endParaRPr sz="1100" dirty="0">
              <a:latin typeface="+mj-lt"/>
            </a:endParaRPr>
          </a:p>
        </p:txBody>
      </p:sp>
      <p:sp>
        <p:nvSpPr>
          <p:cNvPr id="15" name="Google Shape;585;p67">
            <a:extLst>
              <a:ext uri="{FF2B5EF4-FFF2-40B4-BE49-F238E27FC236}">
                <a16:creationId xmlns:a16="http://schemas.microsoft.com/office/drawing/2014/main" id="{58DF2FB0-4282-3231-1D65-E7A52A3DD4AA}"/>
              </a:ext>
            </a:extLst>
          </p:cNvPr>
          <p:cNvSpPr/>
          <p:nvPr/>
        </p:nvSpPr>
        <p:spPr>
          <a:xfrm>
            <a:off x="8429935" y="1566975"/>
            <a:ext cx="1715784" cy="1256072"/>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600" b="1" dirty="0"/>
              <a:t>Fund</a:t>
            </a:r>
            <a:endParaRPr sz="1600" dirty="0"/>
          </a:p>
        </p:txBody>
      </p:sp>
      <p:cxnSp>
        <p:nvCxnSpPr>
          <p:cNvPr id="16" name="Google Shape;586;p67">
            <a:extLst>
              <a:ext uri="{FF2B5EF4-FFF2-40B4-BE49-F238E27FC236}">
                <a16:creationId xmlns:a16="http://schemas.microsoft.com/office/drawing/2014/main" id="{ACF02255-58DA-805B-0D20-952F1B061670}"/>
              </a:ext>
            </a:extLst>
          </p:cNvPr>
          <p:cNvCxnSpPr>
            <a:cxnSpLocks/>
            <a:stCxn id="5" idx="1"/>
            <a:endCxn id="15" idx="1"/>
          </p:cNvCxnSpPr>
          <p:nvPr/>
        </p:nvCxnSpPr>
        <p:spPr>
          <a:xfrm rot="10800000" flipH="1">
            <a:off x="8200857" y="2195012"/>
            <a:ext cx="658023" cy="1296705"/>
          </a:xfrm>
          <a:prstGeom prst="curvedConnector3">
            <a:avLst>
              <a:gd name="adj1" fmla="val -34740"/>
            </a:avLst>
          </a:prstGeom>
          <a:noFill/>
          <a:ln w="9525" cap="flat" cmpd="sng">
            <a:solidFill>
              <a:srgbClr val="D04600"/>
            </a:solidFill>
            <a:prstDash val="solid"/>
            <a:round/>
            <a:headEnd type="none" w="sm" len="sm"/>
            <a:tailEnd type="triangle" w="med" len="med"/>
          </a:ln>
        </p:spPr>
      </p:cxnSp>
      <p:sp>
        <p:nvSpPr>
          <p:cNvPr id="17" name="Google Shape;587;p67">
            <a:extLst>
              <a:ext uri="{FF2B5EF4-FFF2-40B4-BE49-F238E27FC236}">
                <a16:creationId xmlns:a16="http://schemas.microsoft.com/office/drawing/2014/main" id="{27B191B5-7041-C440-23C3-253682012B44}"/>
              </a:ext>
            </a:extLst>
          </p:cNvPr>
          <p:cNvSpPr txBox="1"/>
          <p:nvPr/>
        </p:nvSpPr>
        <p:spPr>
          <a:xfrm>
            <a:off x="7109383" y="2262040"/>
            <a:ext cx="1144800" cy="430847"/>
          </a:xfrm>
          <a:prstGeom prst="rect">
            <a:avLst/>
          </a:prstGeom>
          <a:noFill/>
          <a:ln>
            <a:noFill/>
          </a:ln>
        </p:spPr>
        <p:txBody>
          <a:bodyPr spcFirstLastPara="1" wrap="square" lIns="91425" tIns="45700" rIns="91425" bIns="45700" anchor="t" anchorCtr="0">
            <a:spAutoFit/>
          </a:bodyPr>
          <a:lstStyle/>
          <a:p>
            <a:pPr defTabSz="914377"/>
            <a:r>
              <a:rPr lang="en-US" sz="1100" dirty="0">
                <a:latin typeface="+mj-lt"/>
              </a:rPr>
              <a:t>Average yield 20% </a:t>
            </a:r>
            <a:endParaRPr sz="1100" dirty="0">
              <a:latin typeface="+mj-lt"/>
            </a:endParaRPr>
          </a:p>
        </p:txBody>
      </p:sp>
    </p:spTree>
    <p:extLst>
      <p:ext uri="{BB962C8B-B14F-4D97-AF65-F5344CB8AC3E}">
        <p14:creationId xmlns:p14="http://schemas.microsoft.com/office/powerpoint/2010/main" val="38287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7B98-7BCA-62B2-0786-6489A307A98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0B0BE8A-C349-9B9C-21D7-AED89ACD432F}"/>
              </a:ext>
            </a:extLst>
          </p:cNvPr>
          <p:cNvSpPr>
            <a:spLocks noGrp="1"/>
          </p:cNvSpPr>
          <p:nvPr>
            <p:ph type="title"/>
          </p:nvPr>
        </p:nvSpPr>
        <p:spPr>
          <a:xfrm>
            <a:off x="593388" y="557837"/>
            <a:ext cx="11306175" cy="502920"/>
          </a:xfrm>
        </p:spPr>
        <p:txBody>
          <a:bodyPr/>
          <a:lstStyle/>
          <a:p>
            <a:r>
              <a:rPr lang="en-US" noProof="0" dirty="0">
                <a:solidFill>
                  <a:schemeClr val="tx1"/>
                </a:solidFill>
              </a:rPr>
              <a:t>Intercompany financing – </a:t>
            </a:r>
            <a:r>
              <a:rPr lang="en-US" dirty="0">
                <a:solidFill>
                  <a:schemeClr val="tx1"/>
                </a:solidFill>
              </a:rPr>
              <a:t>Debt to equity ratio</a:t>
            </a:r>
            <a:endParaRPr lang="en-US" noProof="0" dirty="0">
              <a:solidFill>
                <a:schemeClr val="tx1"/>
              </a:solidFill>
            </a:endParaRPr>
          </a:p>
        </p:txBody>
      </p:sp>
      <p:sp>
        <p:nvSpPr>
          <p:cNvPr id="6" name="TextBox 5">
            <a:extLst>
              <a:ext uri="{FF2B5EF4-FFF2-40B4-BE49-F238E27FC236}">
                <a16:creationId xmlns:a16="http://schemas.microsoft.com/office/drawing/2014/main" id="{6C2D99F1-EB22-8AC1-3B3F-6F67247E28B2}"/>
              </a:ext>
            </a:extLst>
          </p:cNvPr>
          <p:cNvSpPr txBox="1"/>
          <p:nvPr/>
        </p:nvSpPr>
        <p:spPr>
          <a:xfrm>
            <a:off x="442912" y="2683820"/>
            <a:ext cx="5953708" cy="18774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b="1" dirty="0">
                <a:solidFill>
                  <a:schemeClr val="tx1"/>
                </a:solidFill>
              </a:rPr>
              <a:t>Key takeaways</a:t>
            </a:r>
          </a:p>
          <a:p>
            <a:endParaRPr lang="en-GB" sz="1600" dirty="0">
              <a:solidFill>
                <a:schemeClr val="tx1"/>
              </a:solidFill>
            </a:endParaRPr>
          </a:p>
          <a:p>
            <a:pPr marL="180975" indent="-180975">
              <a:buFont typeface="Arial" panose="020B0604020202020204" pitchFamily="34" charset="0"/>
              <a:buChar char="•"/>
            </a:pPr>
            <a:r>
              <a:rPr lang="en-GB" sz="1400" dirty="0">
                <a:solidFill>
                  <a:schemeClr val="tx1"/>
                </a:solidFill>
                <a:latin typeface="+mj-lt"/>
              </a:rPr>
              <a:t>Current focus on the debt to equity for loans financing participations;</a:t>
            </a:r>
          </a:p>
          <a:p>
            <a:pPr marL="180975" indent="-180975">
              <a:buFont typeface="Arial" panose="020B0604020202020204" pitchFamily="34" charset="0"/>
              <a:buChar char="•"/>
            </a:pPr>
            <a:endParaRPr lang="en-GB" sz="1400" dirty="0">
              <a:solidFill>
                <a:schemeClr val="tx1"/>
              </a:solidFill>
              <a:latin typeface="+mj-lt"/>
            </a:endParaRPr>
          </a:p>
          <a:p>
            <a:pPr marL="180975" indent="-180975">
              <a:buFont typeface="Arial" panose="020B0604020202020204" pitchFamily="34" charset="0"/>
              <a:buChar char="•"/>
            </a:pPr>
            <a:r>
              <a:rPr lang="en-GB" sz="1400" dirty="0">
                <a:solidFill>
                  <a:schemeClr val="tx1"/>
                </a:solidFill>
                <a:latin typeface="+mj-lt"/>
              </a:rPr>
              <a:t>Debt to equity ratio should be at arms length;</a:t>
            </a:r>
          </a:p>
          <a:p>
            <a:pPr marL="180975" indent="-180975">
              <a:buFont typeface="Arial" panose="020B0604020202020204" pitchFamily="34" charset="0"/>
              <a:buChar char="•"/>
            </a:pPr>
            <a:endParaRPr lang="en-GB" sz="1400" dirty="0">
              <a:solidFill>
                <a:schemeClr val="tx1"/>
              </a:solidFill>
              <a:latin typeface="+mj-lt"/>
            </a:endParaRPr>
          </a:p>
          <a:p>
            <a:pPr marL="180975" indent="-180975">
              <a:buFont typeface="Arial" panose="020B0604020202020204" pitchFamily="34" charset="0"/>
              <a:buChar char="•"/>
            </a:pPr>
            <a:r>
              <a:rPr lang="en-GB" sz="1400" dirty="0">
                <a:solidFill>
                  <a:schemeClr val="tx1"/>
                </a:solidFill>
                <a:latin typeface="+mj-lt"/>
              </a:rPr>
              <a:t>Risk: requalification of the excessive portion of the interest into dividends.</a:t>
            </a:r>
          </a:p>
        </p:txBody>
      </p:sp>
      <p:cxnSp>
        <p:nvCxnSpPr>
          <p:cNvPr id="8" name="Google Shape;596;p68">
            <a:extLst>
              <a:ext uri="{FF2B5EF4-FFF2-40B4-BE49-F238E27FC236}">
                <a16:creationId xmlns:a16="http://schemas.microsoft.com/office/drawing/2014/main" id="{52981B65-0443-BFA0-C57A-5C9249394BFD}"/>
              </a:ext>
            </a:extLst>
          </p:cNvPr>
          <p:cNvCxnSpPr>
            <a:cxnSpLocks/>
          </p:cNvCxnSpPr>
          <p:nvPr/>
        </p:nvCxnSpPr>
        <p:spPr>
          <a:xfrm>
            <a:off x="8926326" y="3285011"/>
            <a:ext cx="0" cy="1511100"/>
          </a:xfrm>
          <a:prstGeom prst="straightConnector1">
            <a:avLst/>
          </a:prstGeom>
          <a:noFill/>
          <a:ln w="9525" cap="flat" cmpd="sng">
            <a:solidFill>
              <a:schemeClr val="dk1"/>
            </a:solidFill>
            <a:prstDash val="solid"/>
            <a:round/>
            <a:headEnd type="none" w="sm" len="sm"/>
            <a:tailEnd type="none" w="sm" len="sm"/>
          </a:ln>
        </p:spPr>
      </p:cxnSp>
      <p:sp>
        <p:nvSpPr>
          <p:cNvPr id="18" name="Google Shape;598;p68">
            <a:extLst>
              <a:ext uri="{FF2B5EF4-FFF2-40B4-BE49-F238E27FC236}">
                <a16:creationId xmlns:a16="http://schemas.microsoft.com/office/drawing/2014/main" id="{8E83C7DE-EA0A-B5DD-E4CA-FD555B791750}"/>
              </a:ext>
            </a:extLst>
          </p:cNvPr>
          <p:cNvSpPr/>
          <p:nvPr/>
        </p:nvSpPr>
        <p:spPr>
          <a:xfrm>
            <a:off x="7835699" y="3614231"/>
            <a:ext cx="2182800" cy="681450"/>
          </a:xfrm>
          <a:prstGeom prst="rect">
            <a:avLst/>
          </a:prstGeom>
          <a:solidFill>
            <a:schemeClr val="accent6"/>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LuxCo</a:t>
            </a:r>
            <a:endParaRPr sz="1400" dirty="0">
              <a:solidFill>
                <a:schemeClr val="tx2"/>
              </a:solidFill>
            </a:endParaRPr>
          </a:p>
        </p:txBody>
      </p:sp>
      <p:sp>
        <p:nvSpPr>
          <p:cNvPr id="19" name="Google Shape;597;p68">
            <a:extLst>
              <a:ext uri="{FF2B5EF4-FFF2-40B4-BE49-F238E27FC236}">
                <a16:creationId xmlns:a16="http://schemas.microsoft.com/office/drawing/2014/main" id="{201F8909-5D26-63B7-2223-D933A89159B0}"/>
              </a:ext>
            </a:extLst>
          </p:cNvPr>
          <p:cNvSpPr/>
          <p:nvPr/>
        </p:nvSpPr>
        <p:spPr>
          <a:xfrm>
            <a:off x="7835699" y="4695329"/>
            <a:ext cx="2182800" cy="633412"/>
          </a:xfrm>
          <a:prstGeom prst="rect">
            <a:avLst/>
          </a:prstGeom>
          <a:solidFill>
            <a:schemeClr val="accent1"/>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SubsidiaryCo</a:t>
            </a:r>
            <a:endParaRPr sz="1400" dirty="0">
              <a:solidFill>
                <a:schemeClr val="tx2"/>
              </a:solidFill>
            </a:endParaRPr>
          </a:p>
        </p:txBody>
      </p:sp>
      <p:cxnSp>
        <p:nvCxnSpPr>
          <p:cNvPr id="20" name="Google Shape;601;p68">
            <a:extLst>
              <a:ext uri="{FF2B5EF4-FFF2-40B4-BE49-F238E27FC236}">
                <a16:creationId xmlns:a16="http://schemas.microsoft.com/office/drawing/2014/main" id="{2C31E698-421C-39AA-D198-43633DDB9D29}"/>
              </a:ext>
            </a:extLst>
          </p:cNvPr>
          <p:cNvCxnSpPr>
            <a:cxnSpLocks/>
            <a:stCxn id="24" idx="5"/>
            <a:endCxn id="18" idx="3"/>
          </p:cNvCxnSpPr>
          <p:nvPr/>
        </p:nvCxnSpPr>
        <p:spPr>
          <a:xfrm>
            <a:off x="9313842" y="2700278"/>
            <a:ext cx="704657" cy="1254678"/>
          </a:xfrm>
          <a:prstGeom prst="curvedConnector3">
            <a:avLst>
              <a:gd name="adj1" fmla="val 132441"/>
            </a:avLst>
          </a:prstGeom>
          <a:noFill/>
          <a:ln w="9525" cap="flat" cmpd="sng">
            <a:solidFill>
              <a:srgbClr val="D04600"/>
            </a:solidFill>
            <a:prstDash val="solid"/>
            <a:round/>
            <a:headEnd type="none" w="sm" len="sm"/>
            <a:tailEnd type="triangle" w="med" len="med"/>
          </a:ln>
        </p:spPr>
      </p:cxnSp>
      <p:sp>
        <p:nvSpPr>
          <p:cNvPr id="21" name="Google Shape;603;p68">
            <a:extLst>
              <a:ext uri="{FF2B5EF4-FFF2-40B4-BE49-F238E27FC236}">
                <a16:creationId xmlns:a16="http://schemas.microsoft.com/office/drawing/2014/main" id="{892BE168-E3F5-A046-E557-4062A7F28A44}"/>
              </a:ext>
            </a:extLst>
          </p:cNvPr>
          <p:cNvSpPr txBox="1"/>
          <p:nvPr/>
        </p:nvSpPr>
        <p:spPr>
          <a:xfrm>
            <a:off x="8927087" y="3340256"/>
            <a:ext cx="1444500"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Equity: </a:t>
            </a:r>
            <a:r>
              <a:rPr lang="en-US" sz="1100" dirty="0">
                <a:latin typeface="+mj-lt"/>
              </a:rPr>
              <a:t>15 Million</a:t>
            </a:r>
            <a:endParaRPr sz="1100" dirty="0">
              <a:latin typeface="+mj-lt"/>
            </a:endParaRPr>
          </a:p>
        </p:txBody>
      </p:sp>
      <p:sp>
        <p:nvSpPr>
          <p:cNvPr id="22" name="Google Shape;604;p68">
            <a:extLst>
              <a:ext uri="{FF2B5EF4-FFF2-40B4-BE49-F238E27FC236}">
                <a16:creationId xmlns:a16="http://schemas.microsoft.com/office/drawing/2014/main" id="{92338C90-963A-D5C8-C471-0715FACA46D5}"/>
              </a:ext>
            </a:extLst>
          </p:cNvPr>
          <p:cNvSpPr txBox="1"/>
          <p:nvPr/>
        </p:nvSpPr>
        <p:spPr>
          <a:xfrm>
            <a:off x="10098462" y="2897177"/>
            <a:ext cx="1336870"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Debt: </a:t>
            </a:r>
            <a:r>
              <a:rPr lang="en-US" sz="1100" dirty="0">
                <a:latin typeface="+mj-lt"/>
              </a:rPr>
              <a:t>85 Million</a:t>
            </a:r>
            <a:endParaRPr sz="1100" dirty="0">
              <a:latin typeface="+mj-lt"/>
            </a:endParaRPr>
          </a:p>
        </p:txBody>
      </p:sp>
      <p:sp>
        <p:nvSpPr>
          <p:cNvPr id="23" name="Google Shape;605;p68">
            <a:extLst>
              <a:ext uri="{FF2B5EF4-FFF2-40B4-BE49-F238E27FC236}">
                <a16:creationId xmlns:a16="http://schemas.microsoft.com/office/drawing/2014/main" id="{472CB641-3A43-079E-093B-A8E22F3CB091}"/>
              </a:ext>
            </a:extLst>
          </p:cNvPr>
          <p:cNvSpPr txBox="1"/>
          <p:nvPr/>
        </p:nvSpPr>
        <p:spPr>
          <a:xfrm>
            <a:off x="8926326" y="4397229"/>
            <a:ext cx="1508592"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Equity: </a:t>
            </a:r>
            <a:r>
              <a:rPr lang="en-US" sz="1100" dirty="0">
                <a:latin typeface="+mj-lt"/>
              </a:rPr>
              <a:t>100 Million</a:t>
            </a:r>
            <a:endParaRPr sz="1100" dirty="0">
              <a:latin typeface="+mj-lt"/>
            </a:endParaRPr>
          </a:p>
        </p:txBody>
      </p:sp>
      <p:sp>
        <p:nvSpPr>
          <p:cNvPr id="24" name="Google Shape;606;p68">
            <a:extLst>
              <a:ext uri="{FF2B5EF4-FFF2-40B4-BE49-F238E27FC236}">
                <a16:creationId xmlns:a16="http://schemas.microsoft.com/office/drawing/2014/main" id="{E6E1681F-6BF8-DE13-759A-0D923A4611A3}"/>
              </a:ext>
            </a:extLst>
          </p:cNvPr>
          <p:cNvSpPr/>
          <p:nvPr/>
        </p:nvSpPr>
        <p:spPr>
          <a:xfrm>
            <a:off x="8120245" y="2115626"/>
            <a:ext cx="1591462" cy="1169304"/>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600" b="1" dirty="0"/>
              <a:t>Fund</a:t>
            </a:r>
            <a:endParaRPr sz="1600" dirty="0"/>
          </a:p>
        </p:txBody>
      </p:sp>
    </p:spTree>
    <p:extLst>
      <p:ext uri="{BB962C8B-B14F-4D97-AF65-F5344CB8AC3E}">
        <p14:creationId xmlns:p14="http://schemas.microsoft.com/office/powerpoint/2010/main" val="3541094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E111C-2EDA-751C-3F2A-8093652AC37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3978D40-6398-0463-3956-828652E560A6}"/>
              </a:ext>
            </a:extLst>
          </p:cNvPr>
          <p:cNvSpPr>
            <a:spLocks noGrp="1"/>
          </p:cNvSpPr>
          <p:nvPr>
            <p:ph type="title"/>
          </p:nvPr>
        </p:nvSpPr>
        <p:spPr>
          <a:xfrm>
            <a:off x="604963" y="557838"/>
            <a:ext cx="11306175" cy="502920"/>
          </a:xfrm>
        </p:spPr>
        <p:txBody>
          <a:bodyPr/>
          <a:lstStyle/>
          <a:p>
            <a:r>
              <a:rPr lang="en-US" noProof="0" dirty="0">
                <a:solidFill>
                  <a:schemeClr val="tx1"/>
                </a:solidFill>
              </a:rPr>
              <a:t>Intercompany financing - </a:t>
            </a:r>
            <a:r>
              <a:rPr lang="en-US" dirty="0">
                <a:solidFill>
                  <a:schemeClr val="tx1"/>
                </a:solidFill>
              </a:rPr>
              <a:t>Debt to equity ratio example</a:t>
            </a:r>
            <a:endParaRPr lang="en-US" noProof="0" dirty="0">
              <a:solidFill>
                <a:schemeClr val="tx1"/>
              </a:solidFill>
            </a:endParaRPr>
          </a:p>
        </p:txBody>
      </p:sp>
      <p:cxnSp>
        <p:nvCxnSpPr>
          <p:cNvPr id="4" name="Google Shape;596;p68">
            <a:extLst>
              <a:ext uri="{FF2B5EF4-FFF2-40B4-BE49-F238E27FC236}">
                <a16:creationId xmlns:a16="http://schemas.microsoft.com/office/drawing/2014/main" id="{C17E839C-ABD2-8C1C-3BE8-3BFEDE6BE39F}"/>
              </a:ext>
            </a:extLst>
          </p:cNvPr>
          <p:cNvCxnSpPr>
            <a:cxnSpLocks/>
          </p:cNvCxnSpPr>
          <p:nvPr/>
        </p:nvCxnSpPr>
        <p:spPr>
          <a:xfrm>
            <a:off x="9288636" y="2804165"/>
            <a:ext cx="0" cy="1511100"/>
          </a:xfrm>
          <a:prstGeom prst="straightConnector1">
            <a:avLst/>
          </a:prstGeom>
          <a:noFill/>
          <a:ln w="9525" cap="flat" cmpd="sng">
            <a:solidFill>
              <a:schemeClr val="dk1"/>
            </a:solidFill>
            <a:prstDash val="solid"/>
            <a:round/>
            <a:headEnd type="none" w="sm" len="sm"/>
            <a:tailEnd type="none" w="sm" len="sm"/>
          </a:ln>
        </p:spPr>
      </p:cxnSp>
      <p:sp>
        <p:nvSpPr>
          <p:cNvPr id="5" name="Google Shape;598;p68">
            <a:extLst>
              <a:ext uri="{FF2B5EF4-FFF2-40B4-BE49-F238E27FC236}">
                <a16:creationId xmlns:a16="http://schemas.microsoft.com/office/drawing/2014/main" id="{1BF8DF45-57DF-4AE6-8204-241490691171}"/>
              </a:ext>
            </a:extLst>
          </p:cNvPr>
          <p:cNvSpPr/>
          <p:nvPr/>
        </p:nvSpPr>
        <p:spPr>
          <a:xfrm>
            <a:off x="8198009" y="3133385"/>
            <a:ext cx="2182800" cy="681450"/>
          </a:xfrm>
          <a:prstGeom prst="rect">
            <a:avLst/>
          </a:prstGeom>
          <a:solidFill>
            <a:schemeClr val="accent6"/>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LuxCo</a:t>
            </a:r>
            <a:endParaRPr sz="1400" dirty="0">
              <a:solidFill>
                <a:schemeClr val="tx2"/>
              </a:solidFill>
            </a:endParaRPr>
          </a:p>
        </p:txBody>
      </p:sp>
      <p:sp>
        <p:nvSpPr>
          <p:cNvPr id="9" name="Google Shape;597;p68">
            <a:extLst>
              <a:ext uri="{FF2B5EF4-FFF2-40B4-BE49-F238E27FC236}">
                <a16:creationId xmlns:a16="http://schemas.microsoft.com/office/drawing/2014/main" id="{599BB9FA-1C5A-DA49-0D71-70EB67EA50CC}"/>
              </a:ext>
            </a:extLst>
          </p:cNvPr>
          <p:cNvSpPr/>
          <p:nvPr/>
        </p:nvSpPr>
        <p:spPr>
          <a:xfrm>
            <a:off x="8198009" y="4214483"/>
            <a:ext cx="2182800" cy="633412"/>
          </a:xfrm>
          <a:prstGeom prst="rect">
            <a:avLst/>
          </a:prstGeom>
          <a:solidFill>
            <a:schemeClr val="accent1"/>
          </a:solidFill>
          <a:ln w="127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600" b="1" dirty="0">
                <a:solidFill>
                  <a:schemeClr val="tx2"/>
                </a:solidFill>
              </a:rPr>
              <a:t>SubsidiaryCo</a:t>
            </a:r>
            <a:endParaRPr sz="1400" dirty="0">
              <a:solidFill>
                <a:schemeClr val="tx2"/>
              </a:solidFill>
            </a:endParaRPr>
          </a:p>
        </p:txBody>
      </p:sp>
      <p:graphicFrame>
        <p:nvGraphicFramePr>
          <p:cNvPr id="10" name="Google Shape;599;p68">
            <a:extLst>
              <a:ext uri="{FF2B5EF4-FFF2-40B4-BE49-F238E27FC236}">
                <a16:creationId xmlns:a16="http://schemas.microsoft.com/office/drawing/2014/main" id="{122DA517-B36D-9F65-2279-011C0517AD12}"/>
              </a:ext>
            </a:extLst>
          </p:cNvPr>
          <p:cNvGraphicFramePr/>
          <p:nvPr>
            <p:extLst>
              <p:ext uri="{D42A27DB-BD31-4B8C-83A1-F6EECF244321}">
                <p14:modId xmlns:p14="http://schemas.microsoft.com/office/powerpoint/2010/main" val="1368581255"/>
              </p:ext>
            </p:extLst>
          </p:nvPr>
        </p:nvGraphicFramePr>
        <p:xfrm>
          <a:off x="442912" y="1905366"/>
          <a:ext cx="6106951" cy="4010585"/>
        </p:xfrm>
        <a:graphic>
          <a:graphicData uri="http://schemas.openxmlformats.org/drawingml/2006/table">
            <a:tbl>
              <a:tblPr>
                <a:noFill/>
              </a:tblPr>
              <a:tblGrid>
                <a:gridCol w="4614300">
                  <a:extLst>
                    <a:ext uri="{9D8B030D-6E8A-4147-A177-3AD203B41FA5}">
                      <a16:colId xmlns:a16="http://schemas.microsoft.com/office/drawing/2014/main" val="20000"/>
                    </a:ext>
                  </a:extLst>
                </a:gridCol>
                <a:gridCol w="1492651">
                  <a:extLst>
                    <a:ext uri="{9D8B030D-6E8A-4147-A177-3AD203B41FA5}">
                      <a16:colId xmlns:a16="http://schemas.microsoft.com/office/drawing/2014/main" val="20001"/>
                    </a:ext>
                  </a:extLst>
                </a:gridCol>
              </a:tblGrid>
              <a:tr h="353877">
                <a:tc>
                  <a:txBody>
                    <a:bodyPr/>
                    <a:lstStyle/>
                    <a:p>
                      <a:pPr marL="0" lvl="0" indent="0" algn="l" rtl="0">
                        <a:lnSpc>
                          <a:spcPct val="115000"/>
                        </a:lnSpc>
                        <a:spcBef>
                          <a:spcPts val="0"/>
                        </a:spcBef>
                        <a:spcAft>
                          <a:spcPts val="0"/>
                        </a:spcAft>
                        <a:buClr>
                          <a:schemeClr val="dk1"/>
                        </a:buClr>
                        <a:buSzPts val="1400"/>
                        <a:buFont typeface="Arial"/>
                        <a:buNone/>
                      </a:pPr>
                      <a:r>
                        <a:rPr lang="en-US" sz="1100" b="1" dirty="0">
                          <a:solidFill>
                            <a:schemeClr val="tx1"/>
                          </a:solidFill>
                        </a:rPr>
                        <a:t>Actual financials (EUR) </a:t>
                      </a:r>
                      <a:endParaRPr sz="1100" b="1" u="none" strike="noStrike" cap="none" dirty="0">
                        <a:solidFill>
                          <a:schemeClr val="tx1"/>
                        </a:solidFill>
                      </a:endParaRPr>
                    </a:p>
                  </a:txBody>
                  <a:tcPr marL="91425" marR="91425" marT="91425" marB="91425"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1"/>
                          </a:solidFill>
                        </a:rPr>
                        <a:t>LuxCo</a:t>
                      </a:r>
                      <a:endParaRPr sz="1100" b="1" u="none" strike="noStrike" cap="none" dirty="0">
                        <a:solidFill>
                          <a:schemeClr val="tx1"/>
                        </a:solidFill>
                      </a:endParaRPr>
                    </a:p>
                  </a:txBody>
                  <a:tcPr marL="91425" marR="91425" marT="91425" marB="91425"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3877">
                <a:tc>
                  <a:txBody>
                    <a:bodyPr/>
                    <a:lstStyle/>
                    <a:p>
                      <a:pPr marL="0" marR="0" lvl="0" indent="0" algn="l" rtl="0">
                        <a:lnSpc>
                          <a:spcPct val="115000"/>
                        </a:lnSpc>
                        <a:spcBef>
                          <a:spcPts val="0"/>
                        </a:spcBef>
                        <a:spcAft>
                          <a:spcPts val="0"/>
                        </a:spcAft>
                        <a:buClr>
                          <a:srgbClr val="000000"/>
                        </a:buClr>
                        <a:buSzPts val="1400"/>
                        <a:buFont typeface="Arial"/>
                        <a:buNone/>
                      </a:pPr>
                      <a:r>
                        <a:rPr lang="en-US" sz="1100" dirty="0">
                          <a:solidFill>
                            <a:schemeClr val="tx1"/>
                          </a:solidFill>
                        </a:rPr>
                        <a:t>Debt</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85,000,000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53877">
                <a:tc>
                  <a:txBody>
                    <a:bodyPr/>
                    <a:lstStyle/>
                    <a:p>
                      <a:pPr marL="0" marR="0" lvl="0" indent="0" algn="l" rtl="0">
                        <a:lnSpc>
                          <a:spcPct val="115000"/>
                        </a:lnSpc>
                        <a:spcBef>
                          <a:spcPts val="0"/>
                        </a:spcBef>
                        <a:spcAft>
                          <a:spcPts val="0"/>
                        </a:spcAft>
                        <a:buClr>
                          <a:srgbClr val="000000"/>
                        </a:buClr>
                        <a:buSzPts val="1400"/>
                        <a:buFont typeface="Arial"/>
                        <a:buNone/>
                      </a:pPr>
                      <a:r>
                        <a:rPr lang="en-US" sz="1100" dirty="0">
                          <a:solidFill>
                            <a:schemeClr val="tx1"/>
                          </a:solidFill>
                        </a:rPr>
                        <a:t>Equity</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15,000,000</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53877">
                <a:tc>
                  <a:txBody>
                    <a:bodyPr/>
                    <a:lstStyle/>
                    <a:p>
                      <a:pPr marL="0" marR="0" lvl="0" indent="0" algn="l" rtl="0">
                        <a:lnSpc>
                          <a:spcPct val="115000"/>
                        </a:lnSpc>
                        <a:spcBef>
                          <a:spcPts val="0"/>
                        </a:spcBef>
                        <a:spcAft>
                          <a:spcPts val="0"/>
                        </a:spcAft>
                        <a:buClr>
                          <a:srgbClr val="000000"/>
                        </a:buClr>
                        <a:buSzPts val="1400"/>
                        <a:buFont typeface="Arial"/>
                        <a:buNone/>
                      </a:pPr>
                      <a:r>
                        <a:rPr lang="en-US" sz="1100" dirty="0">
                          <a:solidFill>
                            <a:schemeClr val="tx1"/>
                          </a:solidFill>
                        </a:rPr>
                        <a:t>D/E Ratio</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85/15</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53877">
                <a:tc>
                  <a:txBody>
                    <a:bodyPr/>
                    <a:lstStyle/>
                    <a:p>
                      <a:pPr marL="0" marR="0" lvl="0" indent="0" algn="l" rtl="0">
                        <a:lnSpc>
                          <a:spcPct val="115000"/>
                        </a:lnSpc>
                        <a:spcBef>
                          <a:spcPts val="0"/>
                        </a:spcBef>
                        <a:spcAft>
                          <a:spcPts val="0"/>
                        </a:spcAft>
                        <a:buNone/>
                      </a:pPr>
                      <a:r>
                        <a:rPr lang="en-US" sz="1100" dirty="0">
                          <a:solidFill>
                            <a:schemeClr val="tx1"/>
                          </a:solidFill>
                        </a:rPr>
                        <a:t>Interest payable </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None/>
                      </a:pPr>
                      <a:r>
                        <a:rPr lang="en-US" sz="1100" dirty="0">
                          <a:solidFill>
                            <a:schemeClr val="tx1"/>
                          </a:solidFill>
                        </a:rPr>
                        <a:t>4,250,000</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53877">
                <a:tc>
                  <a:txBody>
                    <a:bodyPr/>
                    <a:lstStyle/>
                    <a:p>
                      <a:pPr marL="0" lvl="0" indent="0" algn="l" rtl="0">
                        <a:lnSpc>
                          <a:spcPct val="115000"/>
                        </a:lnSpc>
                        <a:spcBef>
                          <a:spcPts val="0"/>
                        </a:spcBef>
                        <a:spcAft>
                          <a:spcPts val="0"/>
                        </a:spcAft>
                        <a:buNone/>
                      </a:pPr>
                      <a:r>
                        <a:rPr lang="en-US" sz="1100" b="1" dirty="0">
                          <a:solidFill>
                            <a:schemeClr val="tx1"/>
                          </a:solidFill>
                        </a:rPr>
                        <a:t>TP assessment (EUR) </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p>
                      <a:pPr marL="0" marR="0" lvl="0" indent="0" algn="r" rtl="0">
                        <a:lnSpc>
                          <a:spcPct val="115000"/>
                        </a:lnSpc>
                        <a:spcBef>
                          <a:spcPts val="0"/>
                        </a:spcBef>
                        <a:spcAft>
                          <a:spcPts val="0"/>
                        </a:spcAft>
                        <a:buNone/>
                      </a:pPr>
                      <a:r>
                        <a:rPr lang="en-US" sz="1100" b="1" dirty="0">
                          <a:solidFill>
                            <a:schemeClr val="tx1"/>
                          </a:solidFill>
                        </a:rPr>
                        <a:t>LuxCo</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5"/>
                  </a:ext>
                </a:extLst>
              </a:tr>
              <a:tr h="353877">
                <a:tc>
                  <a:txBody>
                    <a:bodyPr/>
                    <a:lstStyle/>
                    <a:p>
                      <a:pPr marL="0" lvl="0" indent="0" algn="l" rtl="0">
                        <a:lnSpc>
                          <a:spcPct val="115000"/>
                        </a:lnSpc>
                        <a:spcBef>
                          <a:spcPts val="0"/>
                        </a:spcBef>
                        <a:spcAft>
                          <a:spcPts val="0"/>
                        </a:spcAft>
                        <a:buClr>
                          <a:schemeClr val="dk1"/>
                        </a:buClr>
                        <a:buSzPts val="1400"/>
                        <a:buFont typeface="Arial"/>
                        <a:buNone/>
                      </a:pPr>
                      <a:r>
                        <a:rPr lang="en-US" sz="1100" dirty="0">
                          <a:solidFill>
                            <a:schemeClr val="tx1"/>
                          </a:solidFill>
                        </a:rPr>
                        <a:t>Arm’s length D/E ratio</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70/30</a:t>
                      </a:r>
                      <a:endParaRPr sz="1100" u="none" strike="noStrike" cap="none" dirty="0">
                        <a:solidFill>
                          <a:schemeClr val="tx1"/>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53877">
                <a:tc>
                  <a:txBody>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tx1"/>
                          </a:solidFill>
                        </a:rPr>
                        <a:t>Reclassification of excess debt into equity</a:t>
                      </a:r>
                      <a:endParaRPr sz="1100"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solidFill>
                            <a:schemeClr val="tx1"/>
                          </a:solidFill>
                        </a:rPr>
                        <a:t>15,000,000</a:t>
                      </a:r>
                      <a:endParaRPr sz="1100" u="none" strike="noStrike" cap="none" dirty="0">
                        <a:solidFill>
                          <a:schemeClr val="tx1"/>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53877">
                <a:tc>
                  <a:txBody>
                    <a:bodyPr/>
                    <a:lstStyle/>
                    <a:p>
                      <a:pPr marL="0" lvl="0" indent="0" algn="l" rtl="0">
                        <a:lnSpc>
                          <a:spcPct val="115000"/>
                        </a:lnSpc>
                        <a:spcBef>
                          <a:spcPts val="0"/>
                        </a:spcBef>
                        <a:spcAft>
                          <a:spcPts val="0"/>
                        </a:spcAft>
                        <a:buNone/>
                      </a:pPr>
                      <a:r>
                        <a:rPr lang="en-US" sz="1100" dirty="0">
                          <a:solidFill>
                            <a:schemeClr val="tx1"/>
                          </a:solidFill>
                        </a:rPr>
                        <a:t>Interest payable (70M*5%)</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None/>
                      </a:pPr>
                      <a:r>
                        <a:rPr lang="en-US" sz="1100" dirty="0">
                          <a:solidFill>
                            <a:schemeClr val="tx1"/>
                          </a:solidFill>
                        </a:rPr>
                        <a:t>3,500,000</a:t>
                      </a:r>
                      <a:endParaRPr sz="1100" dirty="0">
                        <a:solidFill>
                          <a:schemeClr val="tx1"/>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53877">
                <a:tc>
                  <a:txBody>
                    <a:bodyPr/>
                    <a:lstStyle/>
                    <a:p>
                      <a:pPr marL="0" marR="0" lvl="0" indent="0" algn="l" rtl="0">
                        <a:lnSpc>
                          <a:spcPct val="115000"/>
                        </a:lnSpc>
                        <a:spcBef>
                          <a:spcPts val="0"/>
                        </a:spcBef>
                        <a:spcAft>
                          <a:spcPts val="0"/>
                        </a:spcAft>
                        <a:buNone/>
                      </a:pPr>
                      <a:r>
                        <a:rPr lang="en-US" sz="1100" dirty="0">
                          <a:solidFill>
                            <a:schemeClr val="tx1"/>
                          </a:solidFill>
                        </a:rPr>
                        <a:t>Hidden dividend (assuming 5% arm’s length rate on excess debt)</a:t>
                      </a:r>
                      <a:endParaRPr sz="1100"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None/>
                      </a:pPr>
                      <a:r>
                        <a:rPr lang="en-US" sz="1100" dirty="0">
                          <a:solidFill>
                            <a:schemeClr val="tx1"/>
                          </a:solidFill>
                        </a:rPr>
                        <a:t>750,000</a:t>
                      </a:r>
                      <a:endParaRPr sz="1100" dirty="0">
                        <a:solidFill>
                          <a:schemeClr val="tx1"/>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18055">
                <a:tc>
                  <a:txBody>
                    <a:bodyPr/>
                    <a:lstStyle/>
                    <a:p>
                      <a:pPr marL="0" marR="0" lvl="0" indent="0" algn="l" rtl="0">
                        <a:lnSpc>
                          <a:spcPct val="115000"/>
                        </a:lnSpc>
                        <a:spcBef>
                          <a:spcPts val="0"/>
                        </a:spcBef>
                        <a:spcAft>
                          <a:spcPts val="0"/>
                        </a:spcAft>
                        <a:buClr>
                          <a:srgbClr val="000000"/>
                        </a:buClr>
                        <a:buSzPts val="1400"/>
                        <a:buFont typeface="Arial"/>
                        <a:buNone/>
                      </a:pPr>
                      <a:r>
                        <a:rPr lang="en-US" sz="1100" b="1" u="none" strike="noStrike" cap="none" dirty="0">
                          <a:solidFill>
                            <a:schemeClr val="tx1"/>
                          </a:solidFill>
                        </a:rPr>
                        <a:t>Tax risk (</a:t>
                      </a:r>
                      <a:r>
                        <a:rPr lang="en-US" sz="1100" b="1" dirty="0">
                          <a:solidFill>
                            <a:schemeClr val="tx1"/>
                          </a:solidFill>
                        </a:rPr>
                        <a:t>750,000</a:t>
                      </a:r>
                      <a:r>
                        <a:rPr lang="en-US" sz="1100" b="1" u="none" strike="noStrike" cap="none" dirty="0">
                          <a:solidFill>
                            <a:schemeClr val="tx1"/>
                          </a:solidFill>
                        </a:rPr>
                        <a:t>*</a:t>
                      </a:r>
                      <a:r>
                        <a:rPr lang="en-US" sz="1100" b="1" dirty="0">
                          <a:solidFill>
                            <a:schemeClr val="tx1"/>
                          </a:solidFill>
                        </a:rPr>
                        <a:t>15</a:t>
                      </a:r>
                      <a:r>
                        <a:rPr lang="en-US" sz="1100" b="1" u="none" strike="noStrike" cap="none" dirty="0">
                          <a:solidFill>
                            <a:schemeClr val="tx1"/>
                          </a:solidFill>
                        </a:rPr>
                        <a:t>% </a:t>
                      </a:r>
                      <a:r>
                        <a:rPr lang="en-US" sz="1100" b="1" dirty="0">
                          <a:solidFill>
                            <a:schemeClr val="tx1"/>
                          </a:solidFill>
                        </a:rPr>
                        <a:t>WHT</a:t>
                      </a:r>
                      <a:r>
                        <a:rPr lang="en-US" sz="1100" b="1" u="none" strike="noStrike" cap="none" dirty="0">
                          <a:solidFill>
                            <a:schemeClr val="tx1"/>
                          </a:solidFill>
                        </a:rPr>
                        <a:t>)</a:t>
                      </a:r>
                      <a:endParaRPr sz="1100" b="1" u="none" strike="noStrike" cap="none" dirty="0">
                        <a:solidFill>
                          <a:schemeClr val="tx1"/>
                        </a:solidFill>
                      </a:endParaRPr>
                    </a:p>
                  </a:txBody>
                  <a:tcPr marL="91425" marR="91425" marT="91425" marB="91425"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1"/>
                          </a:solidFill>
                        </a:rPr>
                        <a:t>112,500</a:t>
                      </a:r>
                      <a:endParaRPr sz="1100" b="1" u="none" strike="noStrike" cap="none" dirty="0">
                        <a:solidFill>
                          <a:schemeClr val="tx1"/>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graphicFrame>
        <p:nvGraphicFramePr>
          <p:cNvPr id="11" name="Google Shape;600;p68">
            <a:extLst>
              <a:ext uri="{FF2B5EF4-FFF2-40B4-BE49-F238E27FC236}">
                <a16:creationId xmlns:a16="http://schemas.microsoft.com/office/drawing/2014/main" id="{2D0240DC-86D0-6E12-B0FF-305CF4EB817A}"/>
              </a:ext>
            </a:extLst>
          </p:cNvPr>
          <p:cNvGraphicFramePr/>
          <p:nvPr/>
        </p:nvGraphicFramePr>
        <p:xfrm>
          <a:off x="6839185" y="4899814"/>
          <a:ext cx="4925560" cy="883950"/>
        </p:xfrm>
        <a:graphic>
          <a:graphicData uri="http://schemas.openxmlformats.org/drawingml/2006/table">
            <a:tbl>
              <a:tblPr>
                <a:noFill/>
              </a:tblPr>
              <a:tblGrid>
                <a:gridCol w="2506001">
                  <a:extLst>
                    <a:ext uri="{9D8B030D-6E8A-4147-A177-3AD203B41FA5}">
                      <a16:colId xmlns:a16="http://schemas.microsoft.com/office/drawing/2014/main" val="20000"/>
                    </a:ext>
                  </a:extLst>
                </a:gridCol>
                <a:gridCol w="2419559">
                  <a:extLst>
                    <a:ext uri="{9D8B030D-6E8A-4147-A177-3AD203B41FA5}">
                      <a16:colId xmlns:a16="http://schemas.microsoft.com/office/drawing/2014/main" val="20001"/>
                    </a:ext>
                  </a:extLst>
                </a:gridCol>
              </a:tblGrid>
              <a:tr h="331936">
                <a:tc gridSpan="2">
                  <a:txBody>
                    <a:bodyPr/>
                    <a:lstStyle/>
                    <a:p>
                      <a:pPr marL="0" marR="0" lvl="0" indent="0" algn="l" rtl="0">
                        <a:lnSpc>
                          <a:spcPct val="100000"/>
                        </a:lnSpc>
                        <a:spcBef>
                          <a:spcPts val="0"/>
                        </a:spcBef>
                        <a:spcAft>
                          <a:spcPts val="0"/>
                        </a:spcAft>
                        <a:buClr>
                          <a:schemeClr val="dk1"/>
                        </a:buClr>
                        <a:buSzPts val="1200"/>
                        <a:buFont typeface="Arial"/>
                        <a:buNone/>
                      </a:pPr>
                      <a:r>
                        <a:rPr lang="en-US" sz="1000" b="1" dirty="0">
                          <a:solidFill>
                            <a:schemeClr val="tx2"/>
                          </a:solidFill>
                        </a:rPr>
                        <a:t>Arm’s length D/E ratio based on recent TP economic analyses (for illustrative purposes)</a:t>
                      </a:r>
                      <a:endParaRPr sz="1000" b="1" i="0" u="none" strike="noStrike" cap="none" dirty="0">
                        <a:solidFill>
                          <a:schemeClr val="tx2"/>
                        </a:solidFill>
                        <a:latin typeface="Georgia"/>
                        <a:ea typeface="Georgia"/>
                        <a:cs typeface="Georgia"/>
                        <a:sym typeface="Georgia"/>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204272">
                <a:tc>
                  <a:txBody>
                    <a:bodyPr/>
                    <a:lstStyle/>
                    <a:p>
                      <a:pPr marL="0" marR="0" lvl="0" indent="0" algn="l" rtl="0">
                        <a:lnSpc>
                          <a:spcPct val="100000"/>
                        </a:lnSpc>
                        <a:spcBef>
                          <a:spcPts val="0"/>
                        </a:spcBef>
                        <a:spcAft>
                          <a:spcPts val="0"/>
                        </a:spcAft>
                        <a:buClr>
                          <a:schemeClr val="dk1"/>
                        </a:buClr>
                        <a:buSzPts val="1200"/>
                        <a:buFont typeface="Arial"/>
                        <a:buNone/>
                      </a:pPr>
                      <a:r>
                        <a:rPr lang="en-US" sz="1000" b="0" dirty="0">
                          <a:solidFill>
                            <a:schemeClr val="dk1"/>
                          </a:solidFill>
                        </a:rPr>
                        <a:t>D/E ratio</a:t>
                      </a:r>
                      <a:endParaRPr sz="1000" b="0" i="0" u="none" strike="noStrike" cap="none" dirty="0">
                        <a:solidFill>
                          <a:schemeClr val="dk1"/>
                        </a:solidFill>
                        <a:latin typeface="Georgia"/>
                        <a:ea typeface="Georgia"/>
                        <a:cs typeface="Georgia"/>
                        <a:sym typeface="Georgia"/>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rtl="0">
                        <a:lnSpc>
                          <a:spcPct val="100000"/>
                        </a:lnSpc>
                        <a:spcBef>
                          <a:spcPts val="0"/>
                        </a:spcBef>
                        <a:spcAft>
                          <a:spcPts val="0"/>
                        </a:spcAft>
                        <a:buClr>
                          <a:srgbClr val="000000"/>
                        </a:buClr>
                        <a:buSzPts val="1200"/>
                        <a:buFont typeface="Arial"/>
                        <a:buNone/>
                      </a:pPr>
                      <a:r>
                        <a:rPr lang="en-US" sz="1000" b="0" dirty="0"/>
                        <a:t>70/30</a:t>
                      </a:r>
                      <a:endParaRPr sz="1000" b="0" i="0" u="none" strike="noStrike" cap="none" dirty="0">
                        <a:solidFill>
                          <a:srgbClr val="000000"/>
                        </a:solidFill>
                        <a:latin typeface="Georgia"/>
                        <a:ea typeface="Georgia"/>
                        <a:cs typeface="Georgia"/>
                        <a:sym typeface="Georgia"/>
                      </a:endParaRPr>
                    </a:p>
                  </a:txBody>
                  <a:tcPr marL="9525" marR="9525" marT="9525" marB="0"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272">
                <a:tc>
                  <a:txBody>
                    <a:bodyPr/>
                    <a:lstStyle/>
                    <a:p>
                      <a:pPr marL="0" marR="0" lvl="0" indent="0" algn="l" rtl="0">
                        <a:lnSpc>
                          <a:spcPct val="100000"/>
                        </a:lnSpc>
                        <a:spcBef>
                          <a:spcPts val="0"/>
                        </a:spcBef>
                        <a:spcAft>
                          <a:spcPts val="0"/>
                        </a:spcAft>
                        <a:buNone/>
                      </a:pPr>
                      <a:r>
                        <a:rPr lang="en-US" sz="1000" b="0" dirty="0">
                          <a:solidFill>
                            <a:schemeClr val="dk1"/>
                          </a:solidFill>
                        </a:rPr>
                        <a:t>Interest rate</a:t>
                      </a:r>
                      <a:endParaRPr sz="1000" b="0" dirty="0">
                        <a:solidFill>
                          <a:schemeClr val="dk1"/>
                        </a:solidFill>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r" rtl="0">
                        <a:lnSpc>
                          <a:spcPct val="100000"/>
                        </a:lnSpc>
                        <a:spcBef>
                          <a:spcPts val="0"/>
                        </a:spcBef>
                        <a:spcAft>
                          <a:spcPts val="0"/>
                        </a:spcAft>
                        <a:buNone/>
                      </a:pPr>
                      <a:r>
                        <a:rPr lang="en-US" sz="1000" b="0" dirty="0"/>
                        <a:t>5%</a:t>
                      </a:r>
                      <a:endParaRPr sz="1000" b="0" dirty="0"/>
                    </a:p>
                  </a:txBody>
                  <a:tcPr marL="9525" marR="9525" marT="9525" marB="0"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12" name="Google Shape;601;p68">
            <a:extLst>
              <a:ext uri="{FF2B5EF4-FFF2-40B4-BE49-F238E27FC236}">
                <a16:creationId xmlns:a16="http://schemas.microsoft.com/office/drawing/2014/main" id="{00DBF661-38CC-2C56-1957-61B95A358C31}"/>
              </a:ext>
            </a:extLst>
          </p:cNvPr>
          <p:cNvCxnSpPr>
            <a:cxnSpLocks/>
            <a:stCxn id="17" idx="5"/>
            <a:endCxn id="5" idx="3"/>
          </p:cNvCxnSpPr>
          <p:nvPr/>
        </p:nvCxnSpPr>
        <p:spPr>
          <a:xfrm>
            <a:off x="9676152" y="2219432"/>
            <a:ext cx="704657" cy="1254678"/>
          </a:xfrm>
          <a:prstGeom prst="curvedConnector3">
            <a:avLst>
              <a:gd name="adj1" fmla="val 132441"/>
            </a:avLst>
          </a:prstGeom>
          <a:noFill/>
          <a:ln w="9525" cap="flat" cmpd="sng">
            <a:solidFill>
              <a:srgbClr val="D04600"/>
            </a:solidFill>
            <a:prstDash val="solid"/>
            <a:round/>
            <a:headEnd type="none" w="sm" len="sm"/>
            <a:tailEnd type="triangle" w="med" len="med"/>
          </a:ln>
        </p:spPr>
      </p:cxnSp>
      <p:sp>
        <p:nvSpPr>
          <p:cNvPr id="13" name="Google Shape;602;p68">
            <a:extLst>
              <a:ext uri="{FF2B5EF4-FFF2-40B4-BE49-F238E27FC236}">
                <a16:creationId xmlns:a16="http://schemas.microsoft.com/office/drawing/2014/main" id="{46EB2A02-2AC9-FFF1-E735-497627046ECB}"/>
              </a:ext>
            </a:extLst>
          </p:cNvPr>
          <p:cNvSpPr txBox="1"/>
          <p:nvPr/>
        </p:nvSpPr>
        <p:spPr>
          <a:xfrm>
            <a:off x="10899883" y="2789097"/>
            <a:ext cx="1444500" cy="307736"/>
          </a:xfrm>
          <a:prstGeom prst="rect">
            <a:avLst/>
          </a:prstGeom>
          <a:noFill/>
          <a:ln>
            <a:noFill/>
          </a:ln>
        </p:spPr>
        <p:txBody>
          <a:bodyPr spcFirstLastPara="1" wrap="square" lIns="91425" tIns="45700" rIns="91425" bIns="45700" anchor="t" anchorCtr="0">
            <a:spAutoFit/>
          </a:bodyPr>
          <a:lstStyle/>
          <a:p>
            <a:pPr defTabSz="914377"/>
            <a:endParaRPr sz="1400" dirty="0"/>
          </a:p>
        </p:txBody>
      </p:sp>
      <p:sp>
        <p:nvSpPr>
          <p:cNvPr id="14" name="Google Shape;603;p68">
            <a:extLst>
              <a:ext uri="{FF2B5EF4-FFF2-40B4-BE49-F238E27FC236}">
                <a16:creationId xmlns:a16="http://schemas.microsoft.com/office/drawing/2014/main" id="{620C8801-8816-6721-BF02-6F6F32E828D2}"/>
              </a:ext>
            </a:extLst>
          </p:cNvPr>
          <p:cNvSpPr txBox="1"/>
          <p:nvPr/>
        </p:nvSpPr>
        <p:spPr>
          <a:xfrm>
            <a:off x="9289397" y="2859410"/>
            <a:ext cx="1444500"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Equity: </a:t>
            </a:r>
            <a:r>
              <a:rPr lang="en-US" sz="1100" dirty="0">
                <a:latin typeface="+mj-lt"/>
              </a:rPr>
              <a:t>15 Million</a:t>
            </a:r>
            <a:endParaRPr sz="1100" dirty="0">
              <a:latin typeface="+mj-lt"/>
            </a:endParaRPr>
          </a:p>
        </p:txBody>
      </p:sp>
      <p:sp>
        <p:nvSpPr>
          <p:cNvPr id="15" name="Google Shape;604;p68">
            <a:extLst>
              <a:ext uri="{FF2B5EF4-FFF2-40B4-BE49-F238E27FC236}">
                <a16:creationId xmlns:a16="http://schemas.microsoft.com/office/drawing/2014/main" id="{1BFBBFDF-0318-D3F9-1CF9-9E46F4508E8E}"/>
              </a:ext>
            </a:extLst>
          </p:cNvPr>
          <p:cNvSpPr txBox="1"/>
          <p:nvPr/>
        </p:nvSpPr>
        <p:spPr>
          <a:xfrm>
            <a:off x="10460772" y="2416331"/>
            <a:ext cx="1566638"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Debt: </a:t>
            </a:r>
            <a:r>
              <a:rPr lang="en-US" sz="1100" dirty="0">
                <a:latin typeface="+mj-lt"/>
              </a:rPr>
              <a:t>85 Million</a:t>
            </a:r>
            <a:endParaRPr sz="1100" dirty="0">
              <a:latin typeface="+mj-lt"/>
            </a:endParaRPr>
          </a:p>
        </p:txBody>
      </p:sp>
      <p:sp>
        <p:nvSpPr>
          <p:cNvPr id="16" name="Google Shape;605;p68">
            <a:extLst>
              <a:ext uri="{FF2B5EF4-FFF2-40B4-BE49-F238E27FC236}">
                <a16:creationId xmlns:a16="http://schemas.microsoft.com/office/drawing/2014/main" id="{0FB89F3B-85C9-446C-1272-1249CDD975A5}"/>
              </a:ext>
            </a:extLst>
          </p:cNvPr>
          <p:cNvSpPr txBox="1"/>
          <p:nvPr/>
        </p:nvSpPr>
        <p:spPr>
          <a:xfrm>
            <a:off x="9288635" y="3916383"/>
            <a:ext cx="1567623" cy="261570"/>
          </a:xfrm>
          <a:prstGeom prst="rect">
            <a:avLst/>
          </a:prstGeom>
          <a:noFill/>
          <a:ln>
            <a:noFill/>
          </a:ln>
        </p:spPr>
        <p:txBody>
          <a:bodyPr spcFirstLastPara="1" wrap="square" lIns="91425" tIns="45700" rIns="91425" bIns="45700" anchor="t" anchorCtr="0">
            <a:spAutoFit/>
          </a:bodyPr>
          <a:lstStyle/>
          <a:p>
            <a:pPr defTabSz="914377"/>
            <a:r>
              <a:rPr lang="en-US" sz="1100" b="1" dirty="0">
                <a:latin typeface="+mj-lt"/>
              </a:rPr>
              <a:t>Equity: </a:t>
            </a:r>
            <a:r>
              <a:rPr lang="en-US" sz="1100" dirty="0">
                <a:latin typeface="+mj-lt"/>
              </a:rPr>
              <a:t>100 Million</a:t>
            </a:r>
            <a:endParaRPr sz="1100" dirty="0">
              <a:latin typeface="+mj-lt"/>
            </a:endParaRPr>
          </a:p>
        </p:txBody>
      </p:sp>
      <p:sp>
        <p:nvSpPr>
          <p:cNvPr id="17" name="Google Shape;606;p68">
            <a:extLst>
              <a:ext uri="{FF2B5EF4-FFF2-40B4-BE49-F238E27FC236}">
                <a16:creationId xmlns:a16="http://schemas.microsoft.com/office/drawing/2014/main" id="{1EFCFB6E-F634-EEA6-1969-6E4A58B00F93}"/>
              </a:ext>
            </a:extLst>
          </p:cNvPr>
          <p:cNvSpPr/>
          <p:nvPr/>
        </p:nvSpPr>
        <p:spPr>
          <a:xfrm>
            <a:off x="8482555" y="1634780"/>
            <a:ext cx="1591462" cy="1169304"/>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600" b="1" dirty="0"/>
              <a:t>Fund</a:t>
            </a:r>
            <a:endParaRPr sz="1600" dirty="0"/>
          </a:p>
        </p:txBody>
      </p:sp>
    </p:spTree>
    <p:extLst>
      <p:ext uri="{BB962C8B-B14F-4D97-AF65-F5344CB8AC3E}">
        <p14:creationId xmlns:p14="http://schemas.microsoft.com/office/powerpoint/2010/main" val="26886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0C9D11D4-3955-5704-FA43-0EDA8895B0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57C5FF-56AF-DA92-EA37-341C79FECC63}"/>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17495E25-BF8C-B707-C4BD-829F168FDE91}"/>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solidFill>
                  <a:schemeClr val="tx1"/>
                </a:solidFill>
              </a:rPr>
              <a:t>Main Fund intercompany transactions</a:t>
            </a:r>
            <a:endParaRPr lang="en-GB" sz="4800" dirty="0">
              <a:solidFill>
                <a:schemeClr val="tx1"/>
              </a:solidFill>
            </a:endParaRPr>
          </a:p>
        </p:txBody>
      </p:sp>
      <p:pic>
        <p:nvPicPr>
          <p:cNvPr id="2" name="Graphic 1">
            <a:extLst>
              <a:ext uri="{FF2B5EF4-FFF2-40B4-BE49-F238E27FC236}">
                <a16:creationId xmlns:a16="http://schemas.microsoft.com/office/drawing/2014/main" id="{7A235770-30A0-51C5-B1FA-511B75BE78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E173DE03-4474-5782-B356-F104729FD6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14D38F18-FDEB-8AE1-3535-2CBC9663E3E4}"/>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kumimoji="0" lang="en-GB" sz="22666" b="0" i="0" u="none" strike="noStrike" kern="1200" cap="none" spc="0" normalizeH="0" baseline="0" noProof="0" dirty="0">
                <a:ln>
                  <a:noFill/>
                </a:ln>
                <a:solidFill>
                  <a:srgbClr val="000000"/>
                </a:solidFill>
                <a:effectLst/>
                <a:uLnTx/>
                <a:uFillTx/>
                <a:latin typeface="Arial"/>
                <a:ea typeface="+mn-ea"/>
                <a:cs typeface="+mn-cs"/>
              </a:rPr>
              <a:t>6</a:t>
            </a:r>
          </a:p>
        </p:txBody>
      </p:sp>
    </p:spTree>
    <p:extLst>
      <p:ext uri="{BB962C8B-B14F-4D97-AF65-F5344CB8AC3E}">
        <p14:creationId xmlns:p14="http://schemas.microsoft.com/office/powerpoint/2010/main" val="2944391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25C59-F0DE-8968-6C1A-D80BAEB465D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51899E0-591E-4CAA-14A7-C158BD7BA845}"/>
              </a:ext>
            </a:extLst>
          </p:cNvPr>
          <p:cNvSpPr>
            <a:spLocks noGrp="1"/>
          </p:cNvSpPr>
          <p:nvPr>
            <p:ph type="title"/>
          </p:nvPr>
        </p:nvSpPr>
        <p:spPr>
          <a:xfrm>
            <a:off x="590396" y="558333"/>
            <a:ext cx="11306175" cy="502920"/>
          </a:xfrm>
        </p:spPr>
        <p:txBody>
          <a:bodyPr/>
          <a:lstStyle/>
          <a:p>
            <a:r>
              <a:rPr lang="en-GB" noProof="0" dirty="0">
                <a:solidFill>
                  <a:schemeClr val="tx1"/>
                </a:solidFill>
              </a:rPr>
              <a:t>Intercompany services (1/2)</a:t>
            </a:r>
          </a:p>
        </p:txBody>
      </p:sp>
      <p:sp>
        <p:nvSpPr>
          <p:cNvPr id="11" name="Subtitle 3">
            <a:extLst>
              <a:ext uri="{FF2B5EF4-FFF2-40B4-BE49-F238E27FC236}">
                <a16:creationId xmlns:a16="http://schemas.microsoft.com/office/drawing/2014/main" id="{6C5AC3FB-056D-EA67-FB03-9F7C66702DF5}"/>
              </a:ext>
            </a:extLst>
          </p:cNvPr>
          <p:cNvSpPr txBox="1">
            <a:spLocks/>
          </p:cNvSpPr>
          <p:nvPr/>
        </p:nvSpPr>
        <p:spPr>
          <a:xfrm>
            <a:off x="545148" y="1028596"/>
            <a:ext cx="11351423" cy="885842"/>
          </a:xfrm>
          <a:prstGeom prst="rect">
            <a:avLst/>
          </a:prstGeom>
        </p:spPr>
        <p:txBody>
          <a:bodyPr lIns="0" tIns="0" rIns="0" b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Back-office support services (HR, admin, legal, accounting etc.)/Intercompany recharges and Pass-through costs</a:t>
            </a:r>
          </a:p>
        </p:txBody>
      </p:sp>
      <p:sp>
        <p:nvSpPr>
          <p:cNvPr id="12" name="Google Shape;2314;p144">
            <a:extLst>
              <a:ext uri="{FF2B5EF4-FFF2-40B4-BE49-F238E27FC236}">
                <a16:creationId xmlns:a16="http://schemas.microsoft.com/office/drawing/2014/main" id="{3C841865-2032-5D04-BFF6-8D4A0A479389}"/>
              </a:ext>
            </a:extLst>
          </p:cNvPr>
          <p:cNvSpPr txBox="1"/>
          <p:nvPr/>
        </p:nvSpPr>
        <p:spPr>
          <a:xfrm>
            <a:off x="6062366" y="1951569"/>
            <a:ext cx="5606273" cy="4293437"/>
          </a:xfrm>
          <a:prstGeom prst="rect">
            <a:avLst/>
          </a:prstGeom>
          <a:noFill/>
          <a:ln>
            <a:noFill/>
          </a:ln>
        </p:spPr>
        <p:txBody>
          <a:bodyPr spcFirstLastPara="1" wrap="square" lIns="68557" tIns="68557" rIns="68557" bIns="68557" anchor="t" anchorCtr="0">
            <a:spAutoFit/>
          </a:bodyPr>
          <a:lstStyle/>
          <a:p>
            <a:r>
              <a:rPr lang="en-US" sz="1400" b="1" dirty="0">
                <a:solidFill>
                  <a:schemeClr val="tx1"/>
                </a:solidFill>
              </a:rPr>
              <a:t>Examples of IC services</a:t>
            </a:r>
          </a:p>
          <a:p>
            <a:endParaRPr lang="en-US" sz="1400" b="1" dirty="0">
              <a:solidFill>
                <a:schemeClr val="tx1"/>
              </a:solidFill>
            </a:endParaRPr>
          </a:p>
          <a:p>
            <a:r>
              <a:rPr lang="en-US" sz="1200" dirty="0">
                <a:solidFill>
                  <a:schemeClr val="tx1"/>
                </a:solidFill>
                <a:latin typeface="+mj-lt"/>
              </a:rPr>
              <a:t>Management services, contract R&amp;D services, IT services, supply chain services, HR services, tax services, accounting services, legal services, treasury services, etc..</a:t>
            </a:r>
            <a:endParaRPr sz="1200" dirty="0">
              <a:solidFill>
                <a:schemeClr val="tx1"/>
              </a:solidFill>
              <a:latin typeface="+mj-lt"/>
            </a:endParaRPr>
          </a:p>
          <a:p>
            <a:endParaRPr sz="1400" dirty="0">
              <a:solidFill>
                <a:schemeClr val="tx1"/>
              </a:solidFill>
            </a:endParaRPr>
          </a:p>
          <a:p>
            <a:r>
              <a:rPr lang="en-US" sz="1400" dirty="0">
                <a:solidFill>
                  <a:schemeClr val="tx1"/>
                </a:solidFill>
              </a:rPr>
              <a:t> </a:t>
            </a:r>
            <a:r>
              <a:rPr lang="en-US" sz="1400" b="1" dirty="0">
                <a:solidFill>
                  <a:schemeClr val="tx1"/>
                </a:solidFill>
              </a:rPr>
              <a:t>Key TP considerations</a:t>
            </a:r>
            <a:endParaRPr sz="1400" b="1" u="sng" dirty="0">
              <a:solidFill>
                <a:schemeClr val="tx1"/>
              </a:solidFill>
            </a:endParaRPr>
          </a:p>
          <a:p>
            <a:endParaRPr lang="en-GB" sz="1400" b="1" dirty="0">
              <a:solidFill>
                <a:schemeClr val="tx1"/>
              </a:solidFill>
            </a:endParaRPr>
          </a:p>
          <a:p>
            <a:pPr marL="180975" indent="-180975">
              <a:buSzPct val="100000"/>
              <a:buFont typeface="Arial" panose="020B0604020202020204" pitchFamily="34" charset="0"/>
              <a:buChar char="•"/>
            </a:pPr>
            <a:r>
              <a:rPr lang="en-US" sz="1200" dirty="0">
                <a:solidFill>
                  <a:schemeClr val="tx1"/>
                </a:solidFill>
                <a:latin typeface="+mj-lt"/>
              </a:rPr>
              <a:t>Functions performed, risks assumed and assets used;</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err="1">
                <a:solidFill>
                  <a:schemeClr val="tx1"/>
                </a:solidFill>
                <a:latin typeface="+mj-lt"/>
              </a:rPr>
              <a:t>Characterisation</a:t>
            </a:r>
            <a:r>
              <a:rPr lang="en-US" sz="1200" dirty="0">
                <a:solidFill>
                  <a:schemeClr val="tx1"/>
                </a:solidFill>
                <a:latin typeface="+mj-lt"/>
              </a:rPr>
              <a:t> of the services (inter-company agreements, TP policy);</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a:solidFill>
                  <a:schemeClr val="tx1"/>
                </a:solidFill>
                <a:latin typeface="+mj-lt"/>
              </a:rPr>
              <a:t>TP methods;</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a:solidFill>
                  <a:schemeClr val="tx1"/>
                </a:solidFill>
                <a:latin typeface="+mj-lt"/>
              </a:rPr>
              <a:t>Arm’s length price;</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a:solidFill>
                  <a:schemeClr val="tx1"/>
                </a:solidFill>
                <a:latin typeface="+mj-lt"/>
              </a:rPr>
              <a:t>TP documentation implementation;</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a:solidFill>
                  <a:schemeClr val="tx1"/>
                </a:solidFill>
                <a:latin typeface="+mj-lt"/>
              </a:rPr>
              <a:t>Invoicing/pricing of the service;</a:t>
            </a:r>
          </a:p>
          <a:p>
            <a:pPr marL="180975" indent="-180975">
              <a:buSzPct val="100000"/>
              <a:buFont typeface="Arial" panose="020B0604020202020204" pitchFamily="34" charset="0"/>
              <a:buChar char="•"/>
            </a:pPr>
            <a:endParaRPr lang="en-US" sz="1200" dirty="0">
              <a:solidFill>
                <a:schemeClr val="tx1"/>
              </a:solidFill>
              <a:latin typeface="+mj-lt"/>
            </a:endParaRPr>
          </a:p>
          <a:p>
            <a:pPr marL="180975" indent="-180975">
              <a:buSzPct val="100000"/>
              <a:buFont typeface="Arial" panose="020B0604020202020204" pitchFamily="34" charset="0"/>
              <a:buChar char="•"/>
            </a:pPr>
            <a:r>
              <a:rPr lang="en-US" sz="1200" dirty="0">
                <a:solidFill>
                  <a:schemeClr val="tx1"/>
                </a:solidFill>
                <a:latin typeface="+mj-lt"/>
              </a:rPr>
              <a:t>Intercompany agreements.</a:t>
            </a:r>
            <a:endParaRPr lang="en-GB" sz="1200" dirty="0">
              <a:solidFill>
                <a:schemeClr val="tx1"/>
              </a:solidFill>
              <a:latin typeface="+mj-lt"/>
            </a:endParaRPr>
          </a:p>
          <a:p>
            <a:pPr marL="342799"/>
            <a:endParaRPr sz="800" dirty="0"/>
          </a:p>
        </p:txBody>
      </p:sp>
      <p:sp>
        <p:nvSpPr>
          <p:cNvPr id="13" name="Google Shape;2315;p144">
            <a:extLst>
              <a:ext uri="{FF2B5EF4-FFF2-40B4-BE49-F238E27FC236}">
                <a16:creationId xmlns:a16="http://schemas.microsoft.com/office/drawing/2014/main" id="{1D4383F6-DC69-A113-F971-86DE74A0DC1D}"/>
              </a:ext>
            </a:extLst>
          </p:cNvPr>
          <p:cNvSpPr/>
          <p:nvPr/>
        </p:nvSpPr>
        <p:spPr>
          <a:xfrm>
            <a:off x="1751450" y="2115648"/>
            <a:ext cx="2853429" cy="1270115"/>
          </a:xfrm>
          <a:prstGeom prst="rect">
            <a:avLst/>
          </a:prstGeom>
          <a:solidFill>
            <a:schemeClr val="accent6"/>
          </a:solidFill>
          <a:ln>
            <a:noFill/>
          </a:ln>
        </p:spPr>
        <p:txBody>
          <a:bodyPr spcFirstLastPara="1" wrap="square" lIns="68557" tIns="68557" rIns="68557" bIns="68557" anchor="ctr" anchorCtr="0">
            <a:noAutofit/>
          </a:bodyPr>
          <a:lstStyle/>
          <a:p>
            <a:pPr algn="ctr"/>
            <a:r>
              <a:rPr lang="en-US" sz="1600" b="1" dirty="0">
                <a:solidFill>
                  <a:schemeClr val="tx2"/>
                </a:solidFill>
              </a:rPr>
              <a:t>Related party in another jurisdiction</a:t>
            </a:r>
            <a:endParaRPr sz="1600" b="1" dirty="0">
              <a:solidFill>
                <a:schemeClr val="tx2"/>
              </a:solidFill>
            </a:endParaRPr>
          </a:p>
        </p:txBody>
      </p:sp>
      <p:sp>
        <p:nvSpPr>
          <p:cNvPr id="14" name="Google Shape;2316;p144">
            <a:extLst>
              <a:ext uri="{FF2B5EF4-FFF2-40B4-BE49-F238E27FC236}">
                <a16:creationId xmlns:a16="http://schemas.microsoft.com/office/drawing/2014/main" id="{6751773A-801B-6DE6-00AB-67B3615055C0}"/>
              </a:ext>
            </a:extLst>
          </p:cNvPr>
          <p:cNvSpPr/>
          <p:nvPr/>
        </p:nvSpPr>
        <p:spPr>
          <a:xfrm>
            <a:off x="1751450" y="4375722"/>
            <a:ext cx="2853429" cy="1270115"/>
          </a:xfrm>
          <a:prstGeom prst="rect">
            <a:avLst/>
          </a:prstGeom>
          <a:solidFill>
            <a:schemeClr val="accent1"/>
          </a:solidFill>
          <a:ln>
            <a:noFill/>
          </a:ln>
        </p:spPr>
        <p:txBody>
          <a:bodyPr spcFirstLastPara="1" wrap="square" lIns="68557" tIns="68557" rIns="68557" bIns="68557" anchor="ctr" anchorCtr="0">
            <a:noAutofit/>
          </a:bodyPr>
          <a:lstStyle/>
          <a:p>
            <a:pPr algn="ctr"/>
            <a:r>
              <a:rPr lang="en-US" sz="1600" b="1" dirty="0">
                <a:solidFill>
                  <a:schemeClr val="tx2"/>
                </a:solidFill>
              </a:rPr>
              <a:t>LuxCo</a:t>
            </a:r>
            <a:endParaRPr sz="1600" b="1" dirty="0">
              <a:solidFill>
                <a:schemeClr val="tx2"/>
              </a:solidFill>
            </a:endParaRPr>
          </a:p>
        </p:txBody>
      </p:sp>
      <p:sp>
        <p:nvSpPr>
          <p:cNvPr id="15" name="Freeform: Shape 14">
            <a:extLst>
              <a:ext uri="{FF2B5EF4-FFF2-40B4-BE49-F238E27FC236}">
                <a16:creationId xmlns:a16="http://schemas.microsoft.com/office/drawing/2014/main" id="{EB0A32CB-B5AF-86B6-2948-1354979948EA}"/>
              </a:ext>
            </a:extLst>
          </p:cNvPr>
          <p:cNvSpPr/>
          <p:nvPr/>
        </p:nvSpPr>
        <p:spPr>
          <a:xfrm>
            <a:off x="551062" y="2825512"/>
            <a:ext cx="5219953" cy="1969461"/>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dirty="0"/>
          </a:p>
        </p:txBody>
      </p:sp>
      <p:sp>
        <p:nvSpPr>
          <p:cNvPr id="16" name="Google Shape;2318;p144">
            <a:extLst>
              <a:ext uri="{FF2B5EF4-FFF2-40B4-BE49-F238E27FC236}">
                <a16:creationId xmlns:a16="http://schemas.microsoft.com/office/drawing/2014/main" id="{8F728DD7-730D-B19E-6217-9205C3F6AEAD}"/>
              </a:ext>
            </a:extLst>
          </p:cNvPr>
          <p:cNvSpPr txBox="1"/>
          <p:nvPr/>
        </p:nvSpPr>
        <p:spPr>
          <a:xfrm>
            <a:off x="1032724" y="3739152"/>
            <a:ext cx="2022785" cy="292341"/>
          </a:xfrm>
          <a:prstGeom prst="rect">
            <a:avLst/>
          </a:prstGeom>
          <a:noFill/>
          <a:ln>
            <a:noFill/>
          </a:ln>
        </p:spPr>
        <p:txBody>
          <a:bodyPr spcFirstLastPara="1" wrap="square" lIns="68557" tIns="68557" rIns="68557" bIns="68557" anchor="t" anchorCtr="0">
            <a:spAutoFit/>
          </a:bodyPr>
          <a:lstStyle/>
          <a:p>
            <a:r>
              <a:rPr lang="en-US" sz="1000" b="1" dirty="0">
                <a:latin typeface="+mj-lt"/>
              </a:rPr>
              <a:t>IC services</a:t>
            </a:r>
          </a:p>
        </p:txBody>
      </p:sp>
      <p:sp>
        <p:nvSpPr>
          <p:cNvPr id="17" name="Google Shape;2320;p144">
            <a:extLst>
              <a:ext uri="{FF2B5EF4-FFF2-40B4-BE49-F238E27FC236}">
                <a16:creationId xmlns:a16="http://schemas.microsoft.com/office/drawing/2014/main" id="{69BCD3F8-DC59-4950-68AB-BDC60646278D}"/>
              </a:ext>
            </a:extLst>
          </p:cNvPr>
          <p:cNvSpPr txBox="1"/>
          <p:nvPr/>
        </p:nvSpPr>
        <p:spPr>
          <a:xfrm>
            <a:off x="4139174" y="3639391"/>
            <a:ext cx="1255873" cy="446230"/>
          </a:xfrm>
          <a:prstGeom prst="rect">
            <a:avLst/>
          </a:prstGeom>
          <a:noFill/>
          <a:ln>
            <a:noFill/>
          </a:ln>
        </p:spPr>
        <p:txBody>
          <a:bodyPr spcFirstLastPara="1" wrap="square" lIns="68557" tIns="68557" rIns="68557" bIns="68557" anchor="t" anchorCtr="0">
            <a:spAutoFit/>
          </a:bodyPr>
          <a:lstStyle/>
          <a:p>
            <a:pPr algn="ctr"/>
            <a:r>
              <a:rPr lang="en-US" sz="1000" b="1" dirty="0">
                <a:latin typeface="+mj-lt"/>
              </a:rPr>
              <a:t>Invoicing</a:t>
            </a:r>
          </a:p>
          <a:p>
            <a:pPr algn="ctr"/>
            <a:r>
              <a:rPr lang="en-US" sz="1000" dirty="0">
                <a:latin typeface="+mj-lt"/>
              </a:rPr>
              <a:t>(e.g. 5% mark-up) </a:t>
            </a:r>
          </a:p>
        </p:txBody>
      </p:sp>
    </p:spTree>
    <p:extLst>
      <p:ext uri="{BB962C8B-B14F-4D97-AF65-F5344CB8AC3E}">
        <p14:creationId xmlns:p14="http://schemas.microsoft.com/office/powerpoint/2010/main" val="421315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A59A4-BE58-3AD9-D5D2-8ADD23E4C9C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91097D0-5587-16F6-8893-B79E33E646D0}"/>
              </a:ext>
            </a:extLst>
          </p:cNvPr>
          <p:cNvSpPr>
            <a:spLocks noGrp="1"/>
          </p:cNvSpPr>
          <p:nvPr>
            <p:ph type="title"/>
          </p:nvPr>
        </p:nvSpPr>
        <p:spPr>
          <a:xfrm>
            <a:off x="570730" y="558332"/>
            <a:ext cx="11306175" cy="502920"/>
          </a:xfrm>
        </p:spPr>
        <p:txBody>
          <a:bodyPr/>
          <a:lstStyle/>
          <a:p>
            <a:r>
              <a:rPr lang="en-GB" noProof="0" dirty="0">
                <a:solidFill>
                  <a:schemeClr val="tx1"/>
                </a:solidFill>
              </a:rPr>
              <a:t>Intercompany services (2/2)</a:t>
            </a:r>
          </a:p>
        </p:txBody>
      </p:sp>
      <p:sp>
        <p:nvSpPr>
          <p:cNvPr id="11" name="Subtitle 3">
            <a:extLst>
              <a:ext uri="{FF2B5EF4-FFF2-40B4-BE49-F238E27FC236}">
                <a16:creationId xmlns:a16="http://schemas.microsoft.com/office/drawing/2014/main" id="{CD539D0C-33E0-369C-CE14-980299375891}"/>
              </a:ext>
            </a:extLst>
          </p:cNvPr>
          <p:cNvSpPr txBox="1">
            <a:spLocks/>
          </p:cNvSpPr>
          <p:nvPr/>
        </p:nvSpPr>
        <p:spPr>
          <a:xfrm>
            <a:off x="525482" y="1028595"/>
            <a:ext cx="11351423" cy="885842"/>
          </a:xfrm>
          <a:prstGeom prst="rect">
            <a:avLst/>
          </a:prstGeom>
        </p:spPr>
        <p:txBody>
          <a:bodyPr lIns="0" tIns="0" rIns="0" b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12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Back-office support services (HR, admin, legal, accounting etc.)/Intercompany recharges and </a:t>
            </a:r>
            <a:br>
              <a:rPr kumimoji="0" lang="en-US" sz="1800" b="1" i="0" u="none" strike="noStrike" kern="1200" cap="none" spc="0" normalizeH="0" baseline="0" noProof="0" dirty="0">
                <a:ln>
                  <a:noFill/>
                </a:ln>
                <a:solidFill>
                  <a:srgbClr val="000000"/>
                </a:solidFill>
                <a:effectLst/>
                <a:uLnTx/>
                <a:uFillTx/>
                <a:latin typeface="Arial"/>
                <a:ea typeface="+mn-ea"/>
                <a:cs typeface="+mn-cs"/>
              </a:rPr>
            </a:br>
            <a:r>
              <a:rPr kumimoji="0" lang="en-US" sz="1800" b="1" i="0" u="none" strike="noStrike" kern="1200" cap="none" spc="0" normalizeH="0" baseline="0" noProof="0" dirty="0">
                <a:ln>
                  <a:noFill/>
                </a:ln>
                <a:solidFill>
                  <a:srgbClr val="000000"/>
                </a:solidFill>
                <a:effectLst/>
                <a:uLnTx/>
                <a:uFillTx/>
                <a:latin typeface="Arial"/>
                <a:ea typeface="+mn-ea"/>
                <a:cs typeface="+mn-cs"/>
              </a:rPr>
              <a:t>Pass-through costs</a:t>
            </a:r>
          </a:p>
        </p:txBody>
      </p:sp>
      <p:sp>
        <p:nvSpPr>
          <p:cNvPr id="4" name="TextBox 3">
            <a:extLst>
              <a:ext uri="{FF2B5EF4-FFF2-40B4-BE49-F238E27FC236}">
                <a16:creationId xmlns:a16="http://schemas.microsoft.com/office/drawing/2014/main" id="{3465B491-7940-919A-D131-7FD2794F2D60}"/>
              </a:ext>
            </a:extLst>
          </p:cNvPr>
          <p:cNvSpPr txBox="1"/>
          <p:nvPr/>
        </p:nvSpPr>
        <p:spPr>
          <a:xfrm>
            <a:off x="6026149" y="2682321"/>
            <a:ext cx="5552404" cy="280076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b="1" dirty="0">
                <a:solidFill>
                  <a:schemeClr val="tx1"/>
                </a:solidFill>
              </a:rPr>
              <a:t>Key takeaways</a:t>
            </a:r>
            <a:r>
              <a:rPr lang="en-GB" sz="1600" dirty="0">
                <a:solidFill>
                  <a:schemeClr val="tx1"/>
                </a:solidFill>
              </a:rPr>
              <a:t>:</a:t>
            </a:r>
          </a:p>
          <a:p>
            <a:endParaRPr lang="en-GB" sz="1600" dirty="0">
              <a:solidFill>
                <a:schemeClr val="tx1"/>
              </a:solidFill>
            </a:endParaRPr>
          </a:p>
          <a:p>
            <a:pPr marL="180000" indent="-180000">
              <a:buFont typeface="Arial" panose="020B0604020202020204" pitchFamily="34" charset="0"/>
              <a:buChar char="•"/>
            </a:pPr>
            <a:r>
              <a:rPr lang="en-GB" sz="1600" dirty="0">
                <a:solidFill>
                  <a:schemeClr val="tx1"/>
                </a:solidFill>
                <a:latin typeface="+mj-lt"/>
              </a:rPr>
              <a:t>to be analysed on a case by case basis;</a:t>
            </a:r>
          </a:p>
          <a:p>
            <a:endParaRPr lang="en-GB" sz="1600" dirty="0">
              <a:solidFill>
                <a:schemeClr val="tx1"/>
              </a:solidFill>
              <a:latin typeface="+mj-lt"/>
            </a:endParaRPr>
          </a:p>
          <a:p>
            <a:pPr marL="180000" indent="-180000">
              <a:buFont typeface="Arial" panose="020B0604020202020204" pitchFamily="34" charset="0"/>
              <a:buChar char="•"/>
            </a:pPr>
            <a:r>
              <a:rPr lang="en-GB" sz="1600" dirty="0">
                <a:solidFill>
                  <a:schemeClr val="tx1"/>
                </a:solidFill>
                <a:latin typeface="+mj-lt"/>
              </a:rPr>
              <a:t>in some cases could be considered as pass-through;</a:t>
            </a:r>
          </a:p>
          <a:p>
            <a:endParaRPr lang="en-GB" sz="1600" dirty="0">
              <a:solidFill>
                <a:schemeClr val="tx1"/>
              </a:solidFill>
              <a:latin typeface="+mj-lt"/>
            </a:endParaRPr>
          </a:p>
          <a:p>
            <a:pPr marL="180000" indent="-180000">
              <a:buFont typeface="Arial" panose="020B0604020202020204" pitchFamily="34" charset="0"/>
              <a:buChar char="•"/>
            </a:pPr>
            <a:r>
              <a:rPr lang="en-GB" sz="1600" dirty="0">
                <a:solidFill>
                  <a:schemeClr val="tx1"/>
                </a:solidFill>
                <a:latin typeface="+mj-lt"/>
              </a:rPr>
              <a:t>simplified OECD approach cost +5% typically is applicable;</a:t>
            </a:r>
          </a:p>
          <a:p>
            <a:endParaRPr lang="en-GB" sz="1600" dirty="0">
              <a:solidFill>
                <a:schemeClr val="tx1"/>
              </a:solidFill>
              <a:latin typeface="+mj-lt"/>
            </a:endParaRPr>
          </a:p>
          <a:p>
            <a:pPr marL="180000" indent="-180000">
              <a:buFont typeface="Arial" panose="020B0604020202020204" pitchFamily="34" charset="0"/>
              <a:buChar char="•"/>
            </a:pPr>
            <a:r>
              <a:rPr lang="en-GB" sz="1600" dirty="0">
                <a:solidFill>
                  <a:schemeClr val="tx1"/>
                </a:solidFill>
                <a:latin typeface="+mj-lt"/>
              </a:rPr>
              <a:t>In certain cases are provided by the group entity without compensation.</a:t>
            </a:r>
          </a:p>
        </p:txBody>
      </p:sp>
      <p:sp>
        <p:nvSpPr>
          <p:cNvPr id="5" name="Google Shape;2218;g28db3135293_1_32">
            <a:extLst>
              <a:ext uri="{FF2B5EF4-FFF2-40B4-BE49-F238E27FC236}">
                <a16:creationId xmlns:a16="http://schemas.microsoft.com/office/drawing/2014/main" id="{DA422273-6013-6E11-A0EE-65C3CF17FABC}"/>
              </a:ext>
            </a:extLst>
          </p:cNvPr>
          <p:cNvSpPr/>
          <p:nvPr/>
        </p:nvSpPr>
        <p:spPr>
          <a:xfrm>
            <a:off x="1276607" y="3487804"/>
            <a:ext cx="3802109" cy="387199"/>
          </a:xfrm>
          <a:prstGeom prst="parallelogram">
            <a:avLst>
              <a:gd name="adj" fmla="val 112453"/>
            </a:avLst>
          </a:prstGeom>
          <a:solidFill>
            <a:schemeClr val="accent2">
              <a:lumMod val="40000"/>
              <a:lumOff val="60000"/>
            </a:schemeClr>
          </a:solidFill>
          <a:ln>
            <a:noFill/>
          </a:ln>
        </p:spPr>
        <p:txBody>
          <a:bodyPr spcFirstLastPara="1" wrap="square" lIns="91401" tIns="45688" rIns="91401" bIns="45688" anchor="ctr" anchorCtr="0">
            <a:noAutofit/>
          </a:bodyPr>
          <a:lstStyle/>
          <a:p>
            <a:pPr algn="ctr">
              <a:buSzPts val="800"/>
            </a:pPr>
            <a:endParaRPr sz="800" dirty="0">
              <a:solidFill>
                <a:schemeClr val="tx2"/>
              </a:solidFill>
            </a:endParaRPr>
          </a:p>
        </p:txBody>
      </p:sp>
      <p:grpSp>
        <p:nvGrpSpPr>
          <p:cNvPr id="6" name="Google Shape;2219;g28db3135293_1_32">
            <a:extLst>
              <a:ext uri="{FF2B5EF4-FFF2-40B4-BE49-F238E27FC236}">
                <a16:creationId xmlns:a16="http://schemas.microsoft.com/office/drawing/2014/main" id="{D6207765-E2F1-8C1E-3FB1-DF3226C89AA1}"/>
              </a:ext>
            </a:extLst>
          </p:cNvPr>
          <p:cNvGrpSpPr/>
          <p:nvPr/>
        </p:nvGrpSpPr>
        <p:grpSpPr>
          <a:xfrm>
            <a:off x="770929" y="1822766"/>
            <a:ext cx="4307780" cy="4135714"/>
            <a:chOff x="6343068" y="2236379"/>
            <a:chExt cx="3865181" cy="3710789"/>
          </a:xfrm>
        </p:grpSpPr>
        <p:sp>
          <p:nvSpPr>
            <p:cNvPr id="8" name="Google Shape;2220;g28db3135293_1_32">
              <a:extLst>
                <a:ext uri="{FF2B5EF4-FFF2-40B4-BE49-F238E27FC236}">
                  <a16:creationId xmlns:a16="http://schemas.microsoft.com/office/drawing/2014/main" id="{2B2E41AA-80D5-90D3-255F-7AF0488E07DA}"/>
                </a:ext>
              </a:extLst>
            </p:cNvPr>
            <p:cNvSpPr txBox="1"/>
            <p:nvPr/>
          </p:nvSpPr>
          <p:spPr>
            <a:xfrm>
              <a:off x="6343068" y="2236379"/>
              <a:ext cx="432000" cy="430800"/>
            </a:xfrm>
            <a:prstGeom prst="rect">
              <a:avLst/>
            </a:prstGeom>
            <a:noFill/>
            <a:ln>
              <a:noFill/>
            </a:ln>
          </p:spPr>
          <p:txBody>
            <a:bodyPr spcFirstLastPara="1" wrap="square" lIns="0" tIns="0" rIns="0" bIns="0" anchor="b" anchorCtr="0">
              <a:noAutofit/>
            </a:bodyPr>
            <a:lstStyle/>
            <a:p>
              <a:pPr>
                <a:buSzPts val="1400"/>
              </a:pPr>
              <a:endParaRPr sz="1400" dirty="0">
                <a:solidFill>
                  <a:schemeClr val="tx2"/>
                </a:solidFill>
              </a:endParaRPr>
            </a:p>
          </p:txBody>
        </p:sp>
        <p:sp>
          <p:nvSpPr>
            <p:cNvPr id="9" name="Google Shape;2221;g28db3135293_1_32">
              <a:extLst>
                <a:ext uri="{FF2B5EF4-FFF2-40B4-BE49-F238E27FC236}">
                  <a16:creationId xmlns:a16="http://schemas.microsoft.com/office/drawing/2014/main" id="{C702B225-D488-0DF9-085F-C96A7F105587}"/>
                </a:ext>
              </a:extLst>
            </p:cNvPr>
            <p:cNvSpPr txBox="1"/>
            <p:nvPr/>
          </p:nvSpPr>
          <p:spPr>
            <a:xfrm>
              <a:off x="6343068" y="2928280"/>
              <a:ext cx="432000" cy="430800"/>
            </a:xfrm>
            <a:prstGeom prst="rect">
              <a:avLst/>
            </a:prstGeom>
            <a:noFill/>
            <a:ln>
              <a:noFill/>
            </a:ln>
          </p:spPr>
          <p:txBody>
            <a:bodyPr spcFirstLastPara="1" wrap="square" lIns="0" tIns="0" rIns="0" bIns="0" anchor="b" anchorCtr="0">
              <a:noAutofit/>
            </a:bodyPr>
            <a:lstStyle/>
            <a:p>
              <a:pPr>
                <a:buSzPts val="2800"/>
              </a:pPr>
              <a:r>
                <a:rPr lang="en-US" sz="2799" dirty="0">
                  <a:solidFill>
                    <a:schemeClr val="tx2"/>
                  </a:solidFill>
                </a:rPr>
                <a:t>01</a:t>
              </a:r>
              <a:endParaRPr sz="1400" dirty="0">
                <a:solidFill>
                  <a:schemeClr val="tx2"/>
                </a:solidFill>
              </a:endParaRPr>
            </a:p>
          </p:txBody>
        </p:sp>
        <p:sp>
          <p:nvSpPr>
            <p:cNvPr id="10" name="Google Shape;2222;g28db3135293_1_32">
              <a:extLst>
                <a:ext uri="{FF2B5EF4-FFF2-40B4-BE49-F238E27FC236}">
                  <a16:creationId xmlns:a16="http://schemas.microsoft.com/office/drawing/2014/main" id="{E1C32634-9318-7AD7-10BC-7E4755749BEF}"/>
                </a:ext>
              </a:extLst>
            </p:cNvPr>
            <p:cNvSpPr txBox="1"/>
            <p:nvPr/>
          </p:nvSpPr>
          <p:spPr>
            <a:xfrm>
              <a:off x="6343068" y="4077756"/>
              <a:ext cx="432000" cy="430800"/>
            </a:xfrm>
            <a:prstGeom prst="rect">
              <a:avLst/>
            </a:prstGeom>
            <a:noFill/>
            <a:ln>
              <a:noFill/>
            </a:ln>
          </p:spPr>
          <p:txBody>
            <a:bodyPr spcFirstLastPara="1" wrap="square" lIns="0" tIns="0" rIns="0" bIns="0" anchor="b" anchorCtr="0">
              <a:noAutofit/>
            </a:bodyPr>
            <a:lstStyle/>
            <a:p>
              <a:pPr>
                <a:buSzPts val="2800"/>
              </a:pPr>
              <a:r>
                <a:rPr lang="en-US" sz="2799" dirty="0">
                  <a:solidFill>
                    <a:schemeClr val="tx2"/>
                  </a:solidFill>
                </a:rPr>
                <a:t>02</a:t>
              </a:r>
              <a:endParaRPr sz="1400" dirty="0">
                <a:solidFill>
                  <a:schemeClr val="tx2"/>
                </a:solidFill>
              </a:endParaRPr>
            </a:p>
          </p:txBody>
        </p:sp>
        <p:sp>
          <p:nvSpPr>
            <p:cNvPr id="18" name="Google Shape;2223;g28db3135293_1_32">
              <a:extLst>
                <a:ext uri="{FF2B5EF4-FFF2-40B4-BE49-F238E27FC236}">
                  <a16:creationId xmlns:a16="http://schemas.microsoft.com/office/drawing/2014/main" id="{A2C1F255-A192-8020-D098-FB5946ED20EA}"/>
                </a:ext>
              </a:extLst>
            </p:cNvPr>
            <p:cNvSpPr txBox="1"/>
            <p:nvPr/>
          </p:nvSpPr>
          <p:spPr>
            <a:xfrm>
              <a:off x="6343068" y="5227228"/>
              <a:ext cx="432000" cy="430800"/>
            </a:xfrm>
            <a:prstGeom prst="rect">
              <a:avLst/>
            </a:prstGeom>
            <a:noFill/>
            <a:ln>
              <a:noFill/>
            </a:ln>
          </p:spPr>
          <p:txBody>
            <a:bodyPr spcFirstLastPara="1" wrap="square" lIns="0" tIns="0" rIns="0" bIns="0" anchor="b" anchorCtr="0">
              <a:noAutofit/>
            </a:bodyPr>
            <a:lstStyle/>
            <a:p>
              <a:pPr>
                <a:buSzPts val="2800"/>
              </a:pPr>
              <a:r>
                <a:rPr lang="en-US" sz="2799" dirty="0">
                  <a:solidFill>
                    <a:schemeClr val="tx2"/>
                  </a:solidFill>
                </a:rPr>
                <a:t>03</a:t>
              </a:r>
              <a:endParaRPr sz="1400" dirty="0">
                <a:solidFill>
                  <a:schemeClr val="tx2"/>
                </a:solidFill>
              </a:endParaRPr>
            </a:p>
          </p:txBody>
        </p:sp>
        <p:grpSp>
          <p:nvGrpSpPr>
            <p:cNvPr id="19" name="Google Shape;2224;g28db3135293_1_32">
              <a:extLst>
                <a:ext uri="{FF2B5EF4-FFF2-40B4-BE49-F238E27FC236}">
                  <a16:creationId xmlns:a16="http://schemas.microsoft.com/office/drawing/2014/main" id="{BDBD340E-5C1C-19F3-42F6-19AD49BA2671}"/>
                </a:ext>
              </a:extLst>
            </p:cNvPr>
            <p:cNvGrpSpPr/>
            <p:nvPr/>
          </p:nvGrpSpPr>
          <p:grpSpPr>
            <a:xfrm>
              <a:off x="6796954" y="2596384"/>
              <a:ext cx="3411295" cy="3350784"/>
              <a:chOff x="5706739" y="2592400"/>
              <a:chExt cx="4392602" cy="3918583"/>
            </a:xfrm>
          </p:grpSpPr>
          <p:sp>
            <p:nvSpPr>
              <p:cNvPr id="20" name="Google Shape;2225;g28db3135293_1_32">
                <a:extLst>
                  <a:ext uri="{FF2B5EF4-FFF2-40B4-BE49-F238E27FC236}">
                    <a16:creationId xmlns:a16="http://schemas.microsoft.com/office/drawing/2014/main" id="{F099D049-9DCE-A0C7-CD80-383F6762DBC7}"/>
                  </a:ext>
                </a:extLst>
              </p:cNvPr>
              <p:cNvSpPr/>
              <p:nvPr/>
            </p:nvSpPr>
            <p:spPr>
              <a:xfrm>
                <a:off x="5706741" y="2592400"/>
                <a:ext cx="4392600" cy="406200"/>
              </a:xfrm>
              <a:prstGeom prst="parallelogram">
                <a:avLst>
                  <a:gd name="adj" fmla="val 112453"/>
                </a:avLst>
              </a:prstGeom>
              <a:solidFill>
                <a:schemeClr val="accent4">
                  <a:lumMod val="20000"/>
                  <a:lumOff val="80000"/>
                </a:schemeClr>
              </a:solidFill>
              <a:ln>
                <a:noFill/>
              </a:ln>
            </p:spPr>
            <p:txBody>
              <a:bodyPr spcFirstLastPara="1" wrap="square" lIns="91401" tIns="45688" rIns="91401" bIns="45688" anchor="ctr" anchorCtr="0">
                <a:noAutofit/>
              </a:bodyPr>
              <a:lstStyle/>
              <a:p>
                <a:pPr algn="ctr">
                  <a:buSzPts val="800"/>
                </a:pPr>
                <a:endParaRPr sz="800" dirty="0">
                  <a:solidFill>
                    <a:schemeClr val="tx2"/>
                  </a:solidFill>
                </a:endParaRPr>
              </a:p>
            </p:txBody>
          </p:sp>
          <p:sp>
            <p:nvSpPr>
              <p:cNvPr id="21" name="Google Shape;2226;g28db3135293_1_32">
                <a:extLst>
                  <a:ext uri="{FF2B5EF4-FFF2-40B4-BE49-F238E27FC236}">
                    <a16:creationId xmlns:a16="http://schemas.microsoft.com/office/drawing/2014/main" id="{3CCB4720-46F3-C10E-8D16-3D94589F6A95}"/>
                  </a:ext>
                </a:extLst>
              </p:cNvPr>
              <p:cNvSpPr/>
              <p:nvPr/>
            </p:nvSpPr>
            <p:spPr>
              <a:xfrm>
                <a:off x="5706741" y="5207584"/>
                <a:ext cx="4392600" cy="406200"/>
              </a:xfrm>
              <a:prstGeom prst="parallelogram">
                <a:avLst>
                  <a:gd name="adj" fmla="val 112453"/>
                </a:avLst>
              </a:prstGeom>
              <a:solidFill>
                <a:srgbClr val="E5E5E5"/>
              </a:solidFill>
              <a:ln>
                <a:noFill/>
              </a:ln>
            </p:spPr>
            <p:txBody>
              <a:bodyPr spcFirstLastPara="1" wrap="square" lIns="91401" tIns="45688" rIns="91401" bIns="45688" anchor="ctr" anchorCtr="0">
                <a:noAutofit/>
              </a:bodyPr>
              <a:lstStyle/>
              <a:p>
                <a:pPr algn="ctr">
                  <a:buSzPts val="800"/>
                </a:pPr>
                <a:endParaRPr sz="800" dirty="0">
                  <a:solidFill>
                    <a:schemeClr val="tx2"/>
                  </a:solidFill>
                </a:endParaRPr>
              </a:p>
            </p:txBody>
          </p:sp>
          <p:sp>
            <p:nvSpPr>
              <p:cNvPr id="22" name="Google Shape;2227;g28db3135293_1_32">
                <a:extLst>
                  <a:ext uri="{FF2B5EF4-FFF2-40B4-BE49-F238E27FC236}">
                    <a16:creationId xmlns:a16="http://schemas.microsoft.com/office/drawing/2014/main" id="{506E64A5-A9DC-76F2-3265-182C02670058}"/>
                  </a:ext>
                </a:extLst>
              </p:cNvPr>
              <p:cNvSpPr/>
              <p:nvPr/>
            </p:nvSpPr>
            <p:spPr>
              <a:xfrm>
                <a:off x="5706740" y="4304788"/>
                <a:ext cx="4392600" cy="900000"/>
              </a:xfrm>
              <a:prstGeom prst="rect">
                <a:avLst/>
              </a:prstGeom>
              <a:solidFill>
                <a:schemeClr val="accent2"/>
              </a:solidFill>
              <a:ln>
                <a:noFill/>
              </a:ln>
            </p:spPr>
            <p:txBody>
              <a:bodyPr spcFirstLastPara="1" wrap="square" lIns="91401" tIns="61533" rIns="91401" bIns="61533" anchor="t" anchorCtr="0">
                <a:noAutofit/>
              </a:bodyPr>
              <a:lstStyle/>
              <a:p>
                <a:pPr>
                  <a:buSzPts val="1700"/>
                </a:pPr>
                <a:r>
                  <a:rPr lang="en-US" sz="1700" dirty="0">
                    <a:solidFill>
                      <a:schemeClr val="tx1"/>
                    </a:solidFill>
                  </a:rPr>
                  <a:t>Recharge of costs</a:t>
                </a:r>
                <a:endParaRPr sz="1700" dirty="0">
                  <a:solidFill>
                    <a:schemeClr val="tx1"/>
                  </a:solidFill>
                </a:endParaRPr>
              </a:p>
            </p:txBody>
          </p:sp>
          <p:sp>
            <p:nvSpPr>
              <p:cNvPr id="23" name="Google Shape;2228;g28db3135293_1_32">
                <a:extLst>
                  <a:ext uri="{FF2B5EF4-FFF2-40B4-BE49-F238E27FC236}">
                    <a16:creationId xmlns:a16="http://schemas.microsoft.com/office/drawing/2014/main" id="{4AE846A1-2834-47EF-918C-001B569DC48C}"/>
                  </a:ext>
                </a:extLst>
              </p:cNvPr>
              <p:cNvSpPr/>
              <p:nvPr/>
            </p:nvSpPr>
            <p:spPr>
              <a:xfrm>
                <a:off x="5706741" y="2998594"/>
                <a:ext cx="4392600" cy="900000"/>
              </a:xfrm>
              <a:prstGeom prst="rect">
                <a:avLst/>
              </a:prstGeom>
              <a:solidFill>
                <a:schemeClr val="accent5"/>
              </a:solidFill>
              <a:ln>
                <a:noFill/>
              </a:ln>
            </p:spPr>
            <p:txBody>
              <a:bodyPr spcFirstLastPara="1" wrap="square" lIns="91401" tIns="61533" rIns="91401" bIns="61533" anchor="t" anchorCtr="0">
                <a:noAutofit/>
              </a:bodyPr>
              <a:lstStyle/>
              <a:p>
                <a:pPr>
                  <a:buSzPts val="1700"/>
                </a:pPr>
                <a:r>
                  <a:rPr lang="en-US" sz="1700" dirty="0">
                    <a:solidFill>
                      <a:schemeClr val="tx1"/>
                    </a:solidFill>
                  </a:rPr>
                  <a:t>Appropriate allocation of costs</a:t>
                </a:r>
                <a:endParaRPr sz="1700" dirty="0">
                  <a:solidFill>
                    <a:schemeClr val="tx1"/>
                  </a:solidFill>
                </a:endParaRPr>
              </a:p>
            </p:txBody>
          </p:sp>
          <p:sp>
            <p:nvSpPr>
              <p:cNvPr id="24" name="Google Shape;2229;g28db3135293_1_32">
                <a:extLst>
                  <a:ext uri="{FF2B5EF4-FFF2-40B4-BE49-F238E27FC236}">
                    <a16:creationId xmlns:a16="http://schemas.microsoft.com/office/drawing/2014/main" id="{7DB83241-7E18-C6A6-18B4-981AB59D186C}"/>
                  </a:ext>
                </a:extLst>
              </p:cNvPr>
              <p:cNvSpPr/>
              <p:nvPr/>
            </p:nvSpPr>
            <p:spPr>
              <a:xfrm>
                <a:off x="5706739" y="5610983"/>
                <a:ext cx="4392600" cy="900000"/>
              </a:xfrm>
              <a:prstGeom prst="rect">
                <a:avLst/>
              </a:prstGeom>
              <a:solidFill>
                <a:srgbClr val="7D7D7D"/>
              </a:solidFill>
              <a:ln>
                <a:noFill/>
              </a:ln>
            </p:spPr>
            <p:txBody>
              <a:bodyPr spcFirstLastPara="1" wrap="square" lIns="91401" tIns="61533" rIns="91401" bIns="61533" anchor="t" anchorCtr="0">
                <a:noAutofit/>
              </a:bodyPr>
              <a:lstStyle/>
              <a:p>
                <a:pPr>
                  <a:buSzPts val="1700"/>
                </a:pPr>
                <a:r>
                  <a:rPr lang="en-US" sz="1700" dirty="0">
                    <a:solidFill>
                      <a:schemeClr val="tx1"/>
                    </a:solidFill>
                  </a:rPr>
                  <a:t>Mark-up on the costs at recharge</a:t>
                </a:r>
                <a:endParaRPr sz="1700" dirty="0">
                  <a:solidFill>
                    <a:schemeClr val="tx1"/>
                  </a:solidFill>
                </a:endParaRPr>
              </a:p>
            </p:txBody>
          </p:sp>
        </p:grpSp>
      </p:grpSp>
      <p:sp>
        <p:nvSpPr>
          <p:cNvPr id="25" name="Google Shape;2230;g28db3135293_1_32">
            <a:extLst>
              <a:ext uri="{FF2B5EF4-FFF2-40B4-BE49-F238E27FC236}">
                <a16:creationId xmlns:a16="http://schemas.microsoft.com/office/drawing/2014/main" id="{1E132C55-B30E-388A-B1E4-54C7DA383C38}"/>
              </a:ext>
            </a:extLst>
          </p:cNvPr>
          <p:cNvSpPr txBox="1"/>
          <p:nvPr/>
        </p:nvSpPr>
        <p:spPr>
          <a:xfrm>
            <a:off x="300443" y="1693293"/>
            <a:ext cx="1928303" cy="559355"/>
          </a:xfrm>
          <a:prstGeom prst="rect">
            <a:avLst/>
          </a:prstGeom>
          <a:noFill/>
          <a:ln>
            <a:noFill/>
          </a:ln>
        </p:spPr>
        <p:txBody>
          <a:bodyPr spcFirstLastPara="1" wrap="square" lIns="91401" tIns="91401" rIns="91401" bIns="91401" anchor="t" anchorCtr="0">
            <a:noAutofit/>
          </a:bodyPr>
          <a:lstStyle/>
          <a:p>
            <a:pPr>
              <a:buSzPts val="1700"/>
            </a:pPr>
            <a:r>
              <a:rPr lang="en-US" sz="1700" b="1" dirty="0"/>
              <a:t>Typical setup:</a:t>
            </a:r>
            <a:endParaRPr sz="1700" b="1" dirty="0"/>
          </a:p>
        </p:txBody>
      </p:sp>
    </p:spTree>
    <p:extLst>
      <p:ext uri="{BB962C8B-B14F-4D97-AF65-F5344CB8AC3E}">
        <p14:creationId xmlns:p14="http://schemas.microsoft.com/office/powerpoint/2010/main" val="400694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693" y="537194"/>
            <a:ext cx="11306175" cy="502920"/>
          </a:xfrm>
        </p:spPr>
        <p:txBody>
          <a:bodyPr/>
          <a:lstStyle/>
          <a:p>
            <a:r>
              <a:rPr lang="en-GB"/>
              <a:t>TP in the international context</a:t>
            </a:r>
          </a:p>
        </p:txBody>
      </p:sp>
      <p:sp>
        <p:nvSpPr>
          <p:cNvPr id="4" name="Subtitle 3"/>
          <p:cNvSpPr>
            <a:spLocks noGrp="1"/>
          </p:cNvSpPr>
          <p:nvPr>
            <p:ph type="subTitle" idx="16"/>
          </p:nvPr>
        </p:nvSpPr>
        <p:spPr>
          <a:xfrm>
            <a:off x="587692" y="1040114"/>
            <a:ext cx="11306176" cy="885842"/>
          </a:xfrm>
        </p:spPr>
        <p:txBody>
          <a:bodyPr/>
          <a:lstStyle/>
          <a:p>
            <a:r>
              <a:rPr lang="en-GB">
                <a:solidFill>
                  <a:schemeClr val="accent1"/>
                </a:solidFill>
              </a:rPr>
              <a:t>The Arm’s Length Principle</a:t>
            </a:r>
          </a:p>
        </p:txBody>
      </p:sp>
      <p:sp>
        <p:nvSpPr>
          <p:cNvPr id="32" name="Rectangle 1">
            <a:extLst>
              <a:ext uri="{FF2B5EF4-FFF2-40B4-BE49-F238E27FC236}">
                <a16:creationId xmlns:a16="http://schemas.microsoft.com/office/drawing/2014/main" id="{BBB1D5D1-A435-5617-36C6-F021B2D1F9EE}"/>
              </a:ext>
            </a:extLst>
          </p:cNvPr>
          <p:cNvSpPr>
            <a:spLocks noChangeArrowheads="1"/>
          </p:cNvSpPr>
          <p:nvPr/>
        </p:nvSpPr>
        <p:spPr bwMode="auto">
          <a:xfrm>
            <a:off x="481960" y="5425999"/>
            <a:ext cx="746229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a:ln>
                  <a:noFill/>
                </a:ln>
                <a:effectLst/>
                <a:cs typeface="Arial"/>
              </a:rPr>
              <a:t>The Arm's Length Principle</a:t>
            </a:r>
            <a:r>
              <a:rPr kumimoji="0" lang="en-US" altLang="en-US" sz="1600" b="0" i="0" u="none" strike="noStrike" cap="none" normalizeH="0" baseline="0">
                <a:ln>
                  <a:noFill/>
                </a:ln>
                <a:effectLst/>
                <a:cs typeface="Arial"/>
              </a:rPr>
              <a:t> </a:t>
            </a:r>
            <a:r>
              <a:rPr lang="en-US" altLang="en-US" sz="1600">
                <a:cs typeface="Arial"/>
              </a:rPr>
              <a:t>= </a:t>
            </a:r>
            <a:r>
              <a:rPr kumimoji="0" lang="en-US" altLang="en-US" sz="1600" b="0" i="0" u="none" strike="noStrike" cap="none" normalizeH="0" baseline="0">
                <a:ln>
                  <a:noFill/>
                </a:ln>
                <a:effectLst/>
                <a:cs typeface="Arial"/>
              </a:rPr>
              <a:t>transactions between related entities are priced as if they were between independent, unrelated parties, reflecting market conditions. </a:t>
            </a:r>
          </a:p>
          <a:p>
            <a:pPr eaLnBrk="0" fontAlgn="base" hangingPunct="0">
              <a:spcBef>
                <a:spcPct val="0"/>
              </a:spcBef>
              <a:spcAft>
                <a:spcPct val="0"/>
              </a:spcAft>
            </a:pPr>
            <a:endParaRPr lang="en-US" altLang="en-US" sz="1600">
              <a:cs typeface="Arial"/>
            </a:endParaRPr>
          </a:p>
          <a:p>
            <a:pPr eaLnBrk="0" fontAlgn="base" hangingPunct="0">
              <a:spcBef>
                <a:spcPct val="0"/>
              </a:spcBef>
              <a:spcAft>
                <a:spcPct val="0"/>
              </a:spcAft>
            </a:pPr>
            <a:endParaRPr lang="en-US" altLang="en-US" sz="1600" b="0" i="0" u="none" strike="noStrike" cap="none" normalizeH="0" baseline="0">
              <a:ln>
                <a:noFill/>
              </a:ln>
              <a:effectLst/>
              <a:cs typeface="Arial"/>
            </a:endParaRPr>
          </a:p>
        </p:txBody>
      </p:sp>
      <p:pic>
        <p:nvPicPr>
          <p:cNvPr id="57" name="Google Shape;8097;p207">
            <a:extLst>
              <a:ext uri="{FF2B5EF4-FFF2-40B4-BE49-F238E27FC236}">
                <a16:creationId xmlns:a16="http://schemas.microsoft.com/office/drawing/2014/main" id="{2B767867-1B76-5590-66E0-5F72A04BB934}"/>
              </a:ext>
            </a:extLst>
          </p:cNvPr>
          <p:cNvPicPr preferRelativeResize="0"/>
          <p:nvPr/>
        </p:nvPicPr>
        <p:blipFill rotWithShape="1">
          <a:blip r:embed="rId3">
            <a:alphaModFix/>
          </a:blip>
          <a:srcRect/>
          <a:stretch/>
        </p:blipFill>
        <p:spPr>
          <a:xfrm>
            <a:off x="8145050" y="2732315"/>
            <a:ext cx="3604038" cy="3273775"/>
          </a:xfrm>
          <a:prstGeom prst="rect">
            <a:avLst/>
          </a:prstGeom>
          <a:noFill/>
          <a:ln>
            <a:noFill/>
          </a:ln>
        </p:spPr>
      </p:pic>
      <p:pic>
        <p:nvPicPr>
          <p:cNvPr id="8" name="Picture 7" descr="A diagram of a diagram&#10;&#10;Description automatically generated">
            <a:extLst>
              <a:ext uri="{FF2B5EF4-FFF2-40B4-BE49-F238E27FC236}">
                <a16:creationId xmlns:a16="http://schemas.microsoft.com/office/drawing/2014/main" id="{D2CA7A89-B2E5-A2EC-5428-89A557F3E57A}"/>
              </a:ext>
            </a:extLst>
          </p:cNvPr>
          <p:cNvPicPr>
            <a:picLocks noChangeAspect="1"/>
          </p:cNvPicPr>
          <p:nvPr/>
        </p:nvPicPr>
        <p:blipFill>
          <a:blip r:embed="rId4"/>
          <a:stretch>
            <a:fillRect/>
          </a:stretch>
        </p:blipFill>
        <p:spPr>
          <a:xfrm>
            <a:off x="2292227" y="1478573"/>
            <a:ext cx="3809268" cy="3689839"/>
          </a:xfrm>
          <a:prstGeom prst="rect">
            <a:avLst/>
          </a:prstGeom>
        </p:spPr>
      </p:pic>
    </p:spTree>
    <p:extLst>
      <p:ext uri="{BB962C8B-B14F-4D97-AF65-F5344CB8AC3E}">
        <p14:creationId xmlns:p14="http://schemas.microsoft.com/office/powerpoint/2010/main" val="1273468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7FD5-5ADD-AFC7-22D4-456147A0290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C2E041D-D8E4-090D-996B-660A8B98E63C}"/>
              </a:ext>
            </a:extLst>
          </p:cNvPr>
          <p:cNvSpPr>
            <a:spLocks noGrp="1"/>
          </p:cNvSpPr>
          <p:nvPr>
            <p:ph type="title"/>
          </p:nvPr>
        </p:nvSpPr>
        <p:spPr>
          <a:xfrm>
            <a:off x="570730" y="558331"/>
            <a:ext cx="11306175" cy="502920"/>
          </a:xfrm>
        </p:spPr>
        <p:txBody>
          <a:bodyPr/>
          <a:lstStyle/>
          <a:p>
            <a:r>
              <a:rPr lang="en-GB" noProof="0" dirty="0">
                <a:solidFill>
                  <a:schemeClr val="tx1"/>
                </a:solidFill>
              </a:rPr>
              <a:t>Service provider - example </a:t>
            </a:r>
          </a:p>
        </p:txBody>
      </p:sp>
      <p:sp>
        <p:nvSpPr>
          <p:cNvPr id="11" name="Google Shape;616;p69">
            <a:extLst>
              <a:ext uri="{FF2B5EF4-FFF2-40B4-BE49-F238E27FC236}">
                <a16:creationId xmlns:a16="http://schemas.microsoft.com/office/drawing/2014/main" id="{590A1E76-3CAB-AAC9-AD44-307332AC4D31}"/>
              </a:ext>
            </a:extLst>
          </p:cNvPr>
          <p:cNvSpPr/>
          <p:nvPr/>
        </p:nvSpPr>
        <p:spPr>
          <a:xfrm>
            <a:off x="9639468" y="3396685"/>
            <a:ext cx="2032190" cy="805502"/>
          </a:xfrm>
          <a:prstGeom prst="rect">
            <a:avLst/>
          </a:prstGeom>
          <a:solidFill>
            <a:schemeClr val="accent4"/>
          </a:solidFill>
          <a:ln w="12700" cap="flat" cmpd="sng">
            <a:solidFill>
              <a:schemeClr val="accent4"/>
            </a:solidFill>
            <a:prstDash val="solid"/>
            <a:round/>
            <a:headEnd type="none" w="sm" len="sm"/>
            <a:tailEnd type="none" w="sm" len="sm"/>
          </a:ln>
        </p:spPr>
        <p:txBody>
          <a:bodyPr spcFirstLastPara="1" wrap="square" lIns="41600" tIns="41600" rIns="41600" bIns="41600" anchor="ctr" anchorCtr="0">
            <a:noAutofit/>
          </a:bodyPr>
          <a:lstStyle/>
          <a:p>
            <a:pPr algn="ctr" defTabSz="914377">
              <a:buSzPts val="1600"/>
            </a:pPr>
            <a:r>
              <a:rPr lang="en-US" sz="1200" b="1" dirty="0"/>
              <a:t>Service provider</a:t>
            </a:r>
            <a:endParaRPr sz="1200" b="1" dirty="0"/>
          </a:p>
        </p:txBody>
      </p:sp>
      <p:graphicFrame>
        <p:nvGraphicFramePr>
          <p:cNvPr id="12" name="Google Shape;617;p69">
            <a:extLst>
              <a:ext uri="{FF2B5EF4-FFF2-40B4-BE49-F238E27FC236}">
                <a16:creationId xmlns:a16="http://schemas.microsoft.com/office/drawing/2014/main" id="{3EF1C3FB-7BBD-9894-12C9-8597D40B103D}"/>
              </a:ext>
            </a:extLst>
          </p:cNvPr>
          <p:cNvGraphicFramePr/>
          <p:nvPr>
            <p:extLst>
              <p:ext uri="{D42A27DB-BD31-4B8C-83A1-F6EECF244321}">
                <p14:modId xmlns:p14="http://schemas.microsoft.com/office/powerpoint/2010/main" val="591473459"/>
              </p:ext>
            </p:extLst>
          </p:nvPr>
        </p:nvGraphicFramePr>
        <p:xfrm>
          <a:off x="435423" y="1855094"/>
          <a:ext cx="6106951" cy="2592000"/>
        </p:xfrm>
        <a:graphic>
          <a:graphicData uri="http://schemas.openxmlformats.org/drawingml/2006/table">
            <a:tbl>
              <a:tblPr>
                <a:noFill/>
              </a:tblPr>
              <a:tblGrid>
                <a:gridCol w="3358651">
                  <a:extLst>
                    <a:ext uri="{9D8B030D-6E8A-4147-A177-3AD203B41FA5}">
                      <a16:colId xmlns:a16="http://schemas.microsoft.com/office/drawing/2014/main" val="20000"/>
                    </a:ext>
                  </a:extLst>
                </a:gridCol>
                <a:gridCol w="2748300">
                  <a:extLst>
                    <a:ext uri="{9D8B030D-6E8A-4147-A177-3AD203B41FA5}">
                      <a16:colId xmlns:a16="http://schemas.microsoft.com/office/drawing/2014/main" val="20001"/>
                    </a:ext>
                  </a:extLst>
                </a:gridCol>
              </a:tblGrid>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b="1" dirty="0">
                          <a:solidFill>
                            <a:schemeClr val="tx1"/>
                          </a:solidFill>
                        </a:rPr>
                        <a:t>Actual financials (</a:t>
                      </a:r>
                      <a:r>
                        <a:rPr lang="en-US" sz="1100" b="1" u="none" strike="noStrike" cap="none" dirty="0">
                          <a:solidFill>
                            <a:schemeClr val="tx1"/>
                          </a:solidFill>
                        </a:rPr>
                        <a:t>EUR) </a:t>
                      </a:r>
                      <a:endParaRPr sz="1100" b="1" u="none" strike="noStrike" cap="none" dirty="0">
                        <a:solidFill>
                          <a:schemeClr val="tx1"/>
                        </a:solidFill>
                      </a:endParaRPr>
                    </a:p>
                  </a:txBody>
                  <a:tcPr marL="36000" marR="36000" marT="36000" marB="36000"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2"/>
                          </a:solidFill>
                        </a:rPr>
                        <a:t>Lux service provider</a:t>
                      </a:r>
                      <a:endParaRPr sz="1100" b="1" u="none" strike="noStrike" cap="none" dirty="0">
                        <a:solidFill>
                          <a:schemeClr val="tx2"/>
                        </a:solidFill>
                      </a:endParaRPr>
                    </a:p>
                  </a:txBody>
                  <a:tcPr marL="36000" marR="36000" marT="36000" marB="36000"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Operating Expenses</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u="none" strike="noStrike" cap="none" dirty="0"/>
                        <a:t>(</a:t>
                      </a:r>
                      <a:r>
                        <a:rPr lang="en-US" sz="1100" dirty="0"/>
                        <a:t>750</a:t>
                      </a:r>
                      <a:r>
                        <a:rPr lang="en-US" sz="1100" u="none" strike="noStrike" cap="none" dirty="0"/>
                        <a:t>,000)</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Revenue (</a:t>
                      </a:r>
                      <a:r>
                        <a:rPr lang="en-US" sz="1100" dirty="0">
                          <a:solidFill>
                            <a:schemeClr val="tx1"/>
                          </a:solidFill>
                        </a:rPr>
                        <a:t>no recharge</a:t>
                      </a:r>
                      <a:r>
                        <a:rPr lang="en-US" sz="1100" u="none" strike="noStrike" cap="none" dirty="0">
                          <a:solidFill>
                            <a:schemeClr val="tx1"/>
                          </a:solidFill>
                        </a:rPr>
                        <a:t>)</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u="none" strike="noStrike" cap="none" dirty="0"/>
                        <a:t>0</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Profit (taxable base)</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t>(750,000)</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Tax rate</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u="none" strike="noStrike" cap="none" dirty="0"/>
                        <a:t>24.94%</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Tax due</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mpd="sng">
                      <a:noFill/>
                      <a:prstDash val="solid"/>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u="none" strike="noStrike" cap="none" dirty="0"/>
                        <a:t>0</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b="1" dirty="0">
                          <a:solidFill>
                            <a:schemeClr val="tx1"/>
                          </a:solidFill>
                        </a:rPr>
                        <a:t>TP assessment (</a:t>
                      </a:r>
                      <a:r>
                        <a:rPr lang="en-US" sz="1100" b="1" u="none" strike="noStrike" cap="none" dirty="0">
                          <a:solidFill>
                            <a:schemeClr val="tx1"/>
                          </a:solidFill>
                        </a:rPr>
                        <a:t>EUR) </a:t>
                      </a:r>
                      <a:endParaRPr sz="1100" b="1" u="none" strike="noStrike" cap="none" dirty="0">
                        <a:solidFill>
                          <a:schemeClr val="tx1"/>
                        </a:solidFill>
                      </a:endParaRPr>
                    </a:p>
                  </a:txBody>
                  <a:tcPr marL="36000" marR="36000" marT="36000" marB="36000"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solidFill>
                            <a:schemeClr val="tx2"/>
                          </a:solidFill>
                        </a:rPr>
                        <a:t>Service provider</a:t>
                      </a:r>
                      <a:endParaRPr sz="1100" b="1" u="none" strike="noStrike" cap="none" dirty="0">
                        <a:solidFill>
                          <a:schemeClr val="tx2"/>
                        </a:solidFill>
                      </a:endParaRPr>
                    </a:p>
                  </a:txBody>
                  <a:tcPr marL="36000" marR="36000" marT="36000" marB="36000" anchor="b">
                    <a:lnL w="12700" cmpd="sng">
                      <a:noFill/>
                      <a:prstDash val="solid"/>
                    </a:lnL>
                    <a:lnR w="12700" cmpd="sng">
                      <a:noFill/>
                      <a:prstDash val="solid"/>
                    </a:lnR>
                    <a:lnT w="12700" cmpd="sng">
                      <a:noFill/>
                      <a:prstDash val="soli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u="none" strike="noStrike" cap="none" dirty="0">
                          <a:solidFill>
                            <a:schemeClr val="tx1"/>
                          </a:solidFill>
                        </a:rPr>
                        <a:t>Arm’s length profit (</a:t>
                      </a:r>
                      <a:r>
                        <a:rPr lang="en-US" sz="1100" dirty="0">
                          <a:solidFill>
                            <a:schemeClr val="tx1"/>
                          </a:solidFill>
                        </a:rPr>
                        <a:t>75</a:t>
                      </a:r>
                      <a:r>
                        <a:rPr lang="en-US" sz="1100" u="none" strike="noStrike" cap="none" dirty="0">
                          <a:solidFill>
                            <a:schemeClr val="tx1"/>
                          </a:solidFill>
                        </a:rPr>
                        <a:t>0,000*10%)</a:t>
                      </a:r>
                      <a:endParaRPr sz="1100"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dirty="0"/>
                        <a:t>75</a:t>
                      </a:r>
                      <a:r>
                        <a:rPr lang="en-US" sz="1100" u="none" strike="noStrike" cap="none" dirty="0"/>
                        <a:t>,000</a:t>
                      </a:r>
                      <a:endParaRPr sz="1100"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88000">
                <a:tc>
                  <a:txBody>
                    <a:bodyPr/>
                    <a:lstStyle/>
                    <a:p>
                      <a:pPr marL="0" marR="0" lvl="0" indent="0" algn="l" rtl="0">
                        <a:lnSpc>
                          <a:spcPct val="115000"/>
                        </a:lnSpc>
                        <a:spcBef>
                          <a:spcPts val="0"/>
                        </a:spcBef>
                        <a:spcAft>
                          <a:spcPts val="0"/>
                        </a:spcAft>
                        <a:buClr>
                          <a:srgbClr val="000000"/>
                        </a:buClr>
                        <a:buSzPts val="1400"/>
                        <a:buFont typeface="Arial"/>
                        <a:buNone/>
                      </a:pPr>
                      <a:r>
                        <a:rPr lang="en-US" sz="1100" b="1" u="none" strike="noStrike" cap="none" dirty="0">
                          <a:solidFill>
                            <a:schemeClr val="tx1"/>
                          </a:solidFill>
                        </a:rPr>
                        <a:t>Tax risk (7</a:t>
                      </a:r>
                      <a:r>
                        <a:rPr lang="en-US" sz="1100" b="1" dirty="0">
                          <a:solidFill>
                            <a:schemeClr val="tx1"/>
                          </a:solidFill>
                        </a:rPr>
                        <a:t>5</a:t>
                      </a:r>
                      <a:r>
                        <a:rPr lang="en-US" sz="1100" b="1" u="none" strike="noStrike" cap="none" dirty="0">
                          <a:solidFill>
                            <a:schemeClr val="tx1"/>
                          </a:solidFill>
                        </a:rPr>
                        <a:t>,000*24.94%)</a:t>
                      </a:r>
                      <a:endParaRPr sz="1100" b="1" u="none" strike="noStrike" cap="none" dirty="0">
                        <a:solidFill>
                          <a:schemeClr val="tx1"/>
                        </a:solidFill>
                      </a:endParaRPr>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r" rtl="0">
                        <a:lnSpc>
                          <a:spcPct val="115000"/>
                        </a:lnSpc>
                        <a:spcBef>
                          <a:spcPts val="0"/>
                        </a:spcBef>
                        <a:spcAft>
                          <a:spcPts val="0"/>
                        </a:spcAft>
                        <a:buClr>
                          <a:srgbClr val="000000"/>
                        </a:buClr>
                        <a:buSzPts val="1400"/>
                        <a:buFont typeface="Arial"/>
                        <a:buNone/>
                      </a:pPr>
                      <a:r>
                        <a:rPr lang="en-US" sz="1100" b="1" dirty="0"/>
                        <a:t>18,705</a:t>
                      </a:r>
                      <a:endParaRPr sz="1100" b="1" u="none" strike="noStrike" cap="none" dirty="0"/>
                    </a:p>
                  </a:txBody>
                  <a:tcPr marL="36000" marR="36000" marT="36000" marB="3600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graphicFrame>
        <p:nvGraphicFramePr>
          <p:cNvPr id="13" name="Google Shape;619;p69">
            <a:extLst>
              <a:ext uri="{FF2B5EF4-FFF2-40B4-BE49-F238E27FC236}">
                <a16:creationId xmlns:a16="http://schemas.microsoft.com/office/drawing/2014/main" id="{74F06A7D-3F75-0FDE-5CAD-CB5A07512CB8}"/>
              </a:ext>
            </a:extLst>
          </p:cNvPr>
          <p:cNvGraphicFramePr/>
          <p:nvPr>
            <p:extLst>
              <p:ext uri="{D42A27DB-BD31-4B8C-83A1-F6EECF244321}">
                <p14:modId xmlns:p14="http://schemas.microsoft.com/office/powerpoint/2010/main" val="1191919733"/>
              </p:ext>
            </p:extLst>
          </p:nvPr>
        </p:nvGraphicFramePr>
        <p:xfrm>
          <a:off x="7150986" y="5252254"/>
          <a:ext cx="4589009" cy="662960"/>
        </p:xfrm>
        <a:graphic>
          <a:graphicData uri="http://schemas.openxmlformats.org/drawingml/2006/table">
            <a:tbl>
              <a:tblPr>
                <a:noFill/>
              </a:tblPr>
              <a:tblGrid>
                <a:gridCol w="2334776">
                  <a:extLst>
                    <a:ext uri="{9D8B030D-6E8A-4147-A177-3AD203B41FA5}">
                      <a16:colId xmlns:a16="http://schemas.microsoft.com/office/drawing/2014/main" val="20000"/>
                    </a:ext>
                  </a:extLst>
                </a:gridCol>
                <a:gridCol w="2254233">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chemeClr val="dk1"/>
                        </a:buClr>
                        <a:buSzPts val="1200"/>
                        <a:buFont typeface="Arial"/>
                        <a:buNone/>
                      </a:pPr>
                      <a:r>
                        <a:rPr lang="en-US" sz="1050" b="1" u="none" strike="noStrike" cap="none" dirty="0">
                          <a:solidFill>
                            <a:schemeClr val="tx1"/>
                          </a:solidFill>
                        </a:rPr>
                        <a:t>Arm’s </a:t>
                      </a:r>
                      <a:r>
                        <a:rPr lang="en-US" sz="1050" b="1" dirty="0">
                          <a:solidFill>
                            <a:schemeClr val="tx1"/>
                          </a:solidFill>
                        </a:rPr>
                        <a:t>l</a:t>
                      </a:r>
                      <a:r>
                        <a:rPr lang="en-US" sz="1050" b="1" u="none" strike="noStrike" cap="none" dirty="0">
                          <a:solidFill>
                            <a:schemeClr val="tx1"/>
                          </a:solidFill>
                        </a:rPr>
                        <a:t>ength </a:t>
                      </a:r>
                      <a:r>
                        <a:rPr lang="en-US" sz="1050" b="1" dirty="0">
                          <a:solidFill>
                            <a:schemeClr val="tx1"/>
                          </a:solidFill>
                        </a:rPr>
                        <a:t>r</a:t>
                      </a:r>
                      <a:r>
                        <a:rPr lang="en-US" sz="1050" b="1" u="none" strike="noStrike" cap="none" dirty="0">
                          <a:solidFill>
                            <a:schemeClr val="tx1"/>
                          </a:solidFill>
                        </a:rPr>
                        <a:t>emuneration of </a:t>
                      </a:r>
                      <a:r>
                        <a:rPr lang="en-US" sz="1050" b="1" dirty="0">
                          <a:solidFill>
                            <a:schemeClr val="tx1"/>
                          </a:solidFill>
                        </a:rPr>
                        <a:t>service provider </a:t>
                      </a:r>
                      <a:r>
                        <a:rPr lang="en-US" sz="1050" b="1" u="none" strike="noStrike" cap="none" dirty="0">
                          <a:solidFill>
                            <a:schemeClr val="tx1"/>
                          </a:solidFill>
                        </a:rPr>
                        <a:t>based on </a:t>
                      </a:r>
                      <a:r>
                        <a:rPr lang="en-US" sz="1050" b="1" dirty="0">
                          <a:solidFill>
                            <a:schemeClr val="tx1"/>
                          </a:solidFill>
                        </a:rPr>
                        <a:t>current market TP practice (for illustrative purposes)</a:t>
                      </a:r>
                      <a:endParaRPr sz="1050" b="1" i="0" u="none" strike="noStrike" cap="none" dirty="0">
                        <a:solidFill>
                          <a:schemeClr val="tx1"/>
                        </a:solidFill>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chemeClr val="dk1"/>
                        </a:buClr>
                        <a:buSzPts val="1200"/>
                        <a:buFont typeface="Arial"/>
                        <a:buNone/>
                      </a:pPr>
                      <a:r>
                        <a:rPr lang="en-US" sz="1050" b="0" u="none" strike="noStrike" cap="none" dirty="0">
                          <a:solidFill>
                            <a:schemeClr val="dk1"/>
                          </a:solidFill>
                        </a:rPr>
                        <a:t>Cost Plus</a:t>
                      </a:r>
                      <a:endParaRPr sz="1050" b="0" i="0" u="none" strike="noStrike" cap="none" dirty="0">
                        <a:solidFill>
                          <a:schemeClr val="dk1"/>
                        </a:solidFill>
                      </a:endParaRPr>
                    </a:p>
                  </a:txBody>
                  <a:tcPr marL="91451" marR="91451"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r" rtl="0">
                        <a:lnSpc>
                          <a:spcPct val="100000"/>
                        </a:lnSpc>
                        <a:spcBef>
                          <a:spcPts val="0"/>
                        </a:spcBef>
                        <a:spcAft>
                          <a:spcPts val="0"/>
                        </a:spcAft>
                        <a:buClr>
                          <a:srgbClr val="000000"/>
                        </a:buClr>
                        <a:buSzPts val="1200"/>
                        <a:buFont typeface="Arial"/>
                        <a:buNone/>
                      </a:pPr>
                      <a:r>
                        <a:rPr lang="en-US" sz="1050" b="0" dirty="0"/>
                        <a:t>10</a:t>
                      </a:r>
                      <a:r>
                        <a:rPr lang="en-US" sz="1050" b="0" u="none" strike="noStrike" cap="none" dirty="0">
                          <a:solidFill>
                            <a:srgbClr val="000000"/>
                          </a:solidFill>
                        </a:rPr>
                        <a:t>%</a:t>
                      </a:r>
                      <a:endParaRPr sz="1050" b="0" i="0" u="none" strike="noStrike" cap="none" dirty="0">
                        <a:solidFill>
                          <a:srgbClr val="000000"/>
                        </a:solidFill>
                      </a:endParaRPr>
                    </a:p>
                  </a:txBody>
                  <a:tcPr marL="9525" marR="9525" marT="9525" marB="0"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 name="Google Shape;621;p69">
            <a:extLst>
              <a:ext uri="{FF2B5EF4-FFF2-40B4-BE49-F238E27FC236}">
                <a16:creationId xmlns:a16="http://schemas.microsoft.com/office/drawing/2014/main" id="{E0A256E8-5B22-F019-2465-57E2FA217DD7}"/>
              </a:ext>
            </a:extLst>
          </p:cNvPr>
          <p:cNvSpPr txBox="1"/>
          <p:nvPr/>
        </p:nvSpPr>
        <p:spPr>
          <a:xfrm>
            <a:off x="9886590" y="4486572"/>
            <a:ext cx="1619654" cy="553957"/>
          </a:xfrm>
          <a:prstGeom prst="rect">
            <a:avLst/>
          </a:prstGeom>
          <a:noFill/>
          <a:ln>
            <a:noFill/>
          </a:ln>
        </p:spPr>
        <p:txBody>
          <a:bodyPr spcFirstLastPara="1" wrap="square" lIns="91425" tIns="45700" rIns="91425" bIns="45700" anchor="t" anchorCtr="0">
            <a:spAutoFit/>
          </a:bodyPr>
          <a:lstStyle/>
          <a:p>
            <a:pPr algn="r" defTabSz="914377"/>
            <a:r>
              <a:rPr lang="en-US" sz="1000" dirty="0">
                <a:latin typeface="+mj-lt"/>
              </a:rPr>
              <a:t>Accounting, domiciliation and other services</a:t>
            </a:r>
          </a:p>
        </p:txBody>
      </p:sp>
      <p:sp>
        <p:nvSpPr>
          <p:cNvPr id="15" name="Google Shape;623;p69">
            <a:extLst>
              <a:ext uri="{FF2B5EF4-FFF2-40B4-BE49-F238E27FC236}">
                <a16:creationId xmlns:a16="http://schemas.microsoft.com/office/drawing/2014/main" id="{2027E92D-EFE1-8502-2D59-20A46145BE8F}"/>
              </a:ext>
            </a:extLst>
          </p:cNvPr>
          <p:cNvSpPr/>
          <p:nvPr/>
        </p:nvSpPr>
        <p:spPr>
          <a:xfrm>
            <a:off x="6926055" y="3479685"/>
            <a:ext cx="1876278" cy="615102"/>
          </a:xfrm>
          <a:prstGeom prst="rect">
            <a:avLst/>
          </a:prstGeom>
          <a:solidFill>
            <a:schemeClr val="tx2"/>
          </a:solidFill>
          <a:ln w="6350" cap="flat" cmpd="sng">
            <a:solidFill>
              <a:schemeClr val="tx1"/>
            </a:solidFill>
            <a:prstDash val="solid"/>
            <a:round/>
            <a:headEnd type="none" w="sm" len="sm"/>
            <a:tailEnd type="none" w="sm" len="sm"/>
          </a:ln>
        </p:spPr>
        <p:txBody>
          <a:bodyPr spcFirstLastPara="1" wrap="square" lIns="41600" tIns="41600" rIns="41600" bIns="41600" anchor="ctr" anchorCtr="0">
            <a:noAutofit/>
          </a:bodyPr>
          <a:lstStyle/>
          <a:p>
            <a:pPr algn="ctr" defTabSz="914377"/>
            <a:r>
              <a:rPr lang="en-US" sz="1400" b="1" dirty="0">
                <a:solidFill>
                  <a:srgbClr val="FFFFFF"/>
                </a:solidFill>
              </a:rPr>
              <a:t>SPV</a:t>
            </a:r>
            <a:endParaRPr sz="1400" b="1" dirty="0">
              <a:solidFill>
                <a:srgbClr val="FFFFFF"/>
              </a:solidFill>
            </a:endParaRPr>
          </a:p>
        </p:txBody>
      </p:sp>
      <p:cxnSp>
        <p:nvCxnSpPr>
          <p:cNvPr id="16" name="Google Shape;624;p69">
            <a:extLst>
              <a:ext uri="{FF2B5EF4-FFF2-40B4-BE49-F238E27FC236}">
                <a16:creationId xmlns:a16="http://schemas.microsoft.com/office/drawing/2014/main" id="{572A496C-10A6-B2F6-3D30-9CA04ED323FC}"/>
              </a:ext>
            </a:extLst>
          </p:cNvPr>
          <p:cNvCxnSpPr>
            <a:cxnSpLocks/>
            <a:stCxn id="24" idx="2"/>
          </p:cNvCxnSpPr>
          <p:nvPr/>
        </p:nvCxnSpPr>
        <p:spPr>
          <a:xfrm flipV="1">
            <a:off x="7864194" y="3189215"/>
            <a:ext cx="2866686" cy="269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Google Shape;625;p69">
            <a:extLst>
              <a:ext uri="{FF2B5EF4-FFF2-40B4-BE49-F238E27FC236}">
                <a16:creationId xmlns:a16="http://schemas.microsoft.com/office/drawing/2014/main" id="{41F44568-1B4E-78B7-18F1-47CE78801000}"/>
              </a:ext>
            </a:extLst>
          </p:cNvPr>
          <p:cNvSpPr/>
          <p:nvPr/>
        </p:nvSpPr>
        <p:spPr>
          <a:xfrm>
            <a:off x="7088080" y="3562685"/>
            <a:ext cx="1876278" cy="615102"/>
          </a:xfrm>
          <a:prstGeom prst="rect">
            <a:avLst/>
          </a:prstGeom>
          <a:solidFill>
            <a:schemeClr val="tx2"/>
          </a:solidFill>
          <a:ln w="6350" cap="flat" cmpd="sng">
            <a:solidFill>
              <a:schemeClr val="tx1"/>
            </a:solidFill>
            <a:prstDash val="solid"/>
            <a:round/>
            <a:headEnd type="none" w="sm" len="sm"/>
            <a:tailEnd type="none" w="sm" len="sm"/>
          </a:ln>
        </p:spPr>
        <p:txBody>
          <a:bodyPr spcFirstLastPara="1" wrap="square" lIns="41600" tIns="41600" rIns="41600" bIns="41600" anchor="ctr" anchorCtr="0">
            <a:noAutofit/>
          </a:bodyPr>
          <a:lstStyle/>
          <a:p>
            <a:pPr algn="ctr" defTabSz="914377"/>
            <a:r>
              <a:rPr lang="en-US" sz="1400" b="1" dirty="0">
                <a:solidFill>
                  <a:srgbClr val="FFFFFF"/>
                </a:solidFill>
              </a:rPr>
              <a:t>SPV</a:t>
            </a:r>
            <a:endParaRPr sz="1400" b="1" dirty="0">
              <a:solidFill>
                <a:srgbClr val="FFFFFF"/>
              </a:solidFill>
            </a:endParaRPr>
          </a:p>
        </p:txBody>
      </p:sp>
      <p:sp>
        <p:nvSpPr>
          <p:cNvPr id="18" name="Google Shape;626;p69">
            <a:extLst>
              <a:ext uri="{FF2B5EF4-FFF2-40B4-BE49-F238E27FC236}">
                <a16:creationId xmlns:a16="http://schemas.microsoft.com/office/drawing/2014/main" id="{09874EEF-86C9-2892-FD56-7E95412EF813}"/>
              </a:ext>
            </a:extLst>
          </p:cNvPr>
          <p:cNvSpPr/>
          <p:nvPr/>
        </p:nvSpPr>
        <p:spPr>
          <a:xfrm>
            <a:off x="7297280" y="3726185"/>
            <a:ext cx="1876278" cy="615102"/>
          </a:xfrm>
          <a:prstGeom prst="rect">
            <a:avLst/>
          </a:prstGeom>
          <a:solidFill>
            <a:schemeClr val="accent1"/>
          </a:solidFill>
          <a:ln w="635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r>
              <a:rPr lang="en-US" sz="1200" b="1" dirty="0">
                <a:solidFill>
                  <a:schemeClr val="tx2"/>
                </a:solidFill>
              </a:rPr>
              <a:t>SPV</a:t>
            </a:r>
          </a:p>
        </p:txBody>
      </p:sp>
      <p:cxnSp>
        <p:nvCxnSpPr>
          <p:cNvPr id="19" name="Google Shape;627;p69">
            <a:extLst>
              <a:ext uri="{FF2B5EF4-FFF2-40B4-BE49-F238E27FC236}">
                <a16:creationId xmlns:a16="http://schemas.microsoft.com/office/drawing/2014/main" id="{BC1229A4-4E6F-CC12-1A6D-D2DAFF065C84}"/>
              </a:ext>
            </a:extLst>
          </p:cNvPr>
          <p:cNvCxnSpPr>
            <a:cxnSpLocks/>
            <a:endCxn id="15" idx="0"/>
          </p:cNvCxnSpPr>
          <p:nvPr/>
        </p:nvCxnSpPr>
        <p:spPr>
          <a:xfrm>
            <a:off x="7864194" y="3064766"/>
            <a:ext cx="0" cy="41491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Google Shape;628;p69">
            <a:extLst>
              <a:ext uri="{FF2B5EF4-FFF2-40B4-BE49-F238E27FC236}">
                <a16:creationId xmlns:a16="http://schemas.microsoft.com/office/drawing/2014/main" id="{08CECB19-6404-4045-5D5B-317003D2337B}"/>
              </a:ext>
            </a:extLst>
          </p:cNvPr>
          <p:cNvCxnSpPr>
            <a:cxnSpLocks/>
          </p:cNvCxnSpPr>
          <p:nvPr/>
        </p:nvCxnSpPr>
        <p:spPr>
          <a:xfrm>
            <a:off x="10730880" y="3191913"/>
            <a:ext cx="0" cy="20468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oogle Shape;629;p69">
            <a:extLst>
              <a:ext uri="{FF2B5EF4-FFF2-40B4-BE49-F238E27FC236}">
                <a16:creationId xmlns:a16="http://schemas.microsoft.com/office/drawing/2014/main" id="{7714585C-C0AE-819A-8BF5-16342D8DC4BC}"/>
              </a:ext>
            </a:extLst>
          </p:cNvPr>
          <p:cNvCxnSpPr>
            <a:cxnSpLocks/>
            <a:stCxn id="18" idx="2"/>
            <a:endCxn id="11" idx="2"/>
          </p:cNvCxnSpPr>
          <p:nvPr/>
        </p:nvCxnSpPr>
        <p:spPr>
          <a:xfrm rot="5400000" flipH="1" flipV="1">
            <a:off x="9375941" y="3061665"/>
            <a:ext cx="139100" cy="2420144"/>
          </a:xfrm>
          <a:prstGeom prst="curvedConnector3">
            <a:avLst>
              <a:gd name="adj1" fmla="val -164342"/>
            </a:avLst>
          </a:prstGeom>
          <a:ln>
            <a:headEnd type="stealth" w="med" len="med"/>
            <a:tailEnd type="none" w="med" len="med"/>
          </a:ln>
        </p:spPr>
        <p:style>
          <a:lnRef idx="1">
            <a:schemeClr val="dk1"/>
          </a:lnRef>
          <a:fillRef idx="0">
            <a:schemeClr val="dk1"/>
          </a:fillRef>
          <a:effectRef idx="0">
            <a:schemeClr val="dk1"/>
          </a:effectRef>
          <a:fontRef idx="minor">
            <a:schemeClr val="tx1"/>
          </a:fontRef>
        </p:style>
      </p:cxnSp>
      <p:sp>
        <p:nvSpPr>
          <p:cNvPr id="22" name="Google Shape;667;p71">
            <a:extLst>
              <a:ext uri="{FF2B5EF4-FFF2-40B4-BE49-F238E27FC236}">
                <a16:creationId xmlns:a16="http://schemas.microsoft.com/office/drawing/2014/main" id="{85594E65-F19A-6318-84CA-97659C0E05BF}"/>
              </a:ext>
            </a:extLst>
          </p:cNvPr>
          <p:cNvSpPr txBox="1">
            <a:spLocks/>
          </p:cNvSpPr>
          <p:nvPr/>
        </p:nvSpPr>
        <p:spPr>
          <a:xfrm>
            <a:off x="452005" y="4615984"/>
            <a:ext cx="6106950" cy="12148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342900" marR="0" lvl="0" indent="-171450" algn="l" rtl="0">
              <a:lnSpc>
                <a:spcPct val="100000"/>
              </a:lnSpc>
              <a:spcBef>
                <a:spcPts val="0"/>
              </a:spcBef>
              <a:spcAft>
                <a:spcPts val="0"/>
              </a:spcAft>
              <a:buClr>
                <a:schemeClr val="accent1"/>
              </a:buClr>
              <a:buSzPts val="1800"/>
              <a:buFont typeface="Arial"/>
              <a:buNone/>
              <a:defRPr sz="1800" b="1" i="0" u="none" strike="noStrike" cap="none">
                <a:solidFill>
                  <a:schemeClr val="accent1"/>
                </a:solidFill>
                <a:latin typeface="Arial"/>
                <a:ea typeface="Arial"/>
                <a:cs typeface="Arial"/>
                <a:sym typeface="Arial"/>
              </a:defRPr>
            </a:lvl1pPr>
            <a:lvl2pPr marL="685800" marR="0" lvl="1" indent="-171450" algn="l" rtl="0">
              <a:lnSpc>
                <a:spcPct val="100000"/>
              </a:lnSpc>
              <a:spcBef>
                <a:spcPts val="9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2pPr>
            <a:lvl3pPr marL="1028700" marR="0" lvl="2" indent="-257175" algn="l" rtl="0">
              <a:lnSpc>
                <a:spcPct val="100000"/>
              </a:lnSpc>
              <a:spcBef>
                <a:spcPts val="45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3pPr>
            <a:lvl4pPr marL="1371600" marR="0" lvl="3" indent="-257175" algn="l" rtl="0">
              <a:lnSpc>
                <a:spcPct val="100000"/>
              </a:lnSpc>
              <a:spcBef>
                <a:spcPts val="45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1714500" marR="0" lvl="4" indent="-247650" algn="l" rtl="0">
              <a:lnSpc>
                <a:spcPct val="100000"/>
              </a:lnSpc>
              <a:spcBef>
                <a:spcPts val="45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057400" marR="0" lvl="5" indent="-257175" algn="l" rtl="0">
              <a:lnSpc>
                <a:spcPct val="100000"/>
              </a:lnSpc>
              <a:spcBef>
                <a:spcPts val="45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6pPr>
            <a:lvl7pPr marL="2400300" marR="0" lvl="6" indent="-257175" algn="l" rtl="0">
              <a:lnSpc>
                <a:spcPct val="100000"/>
              </a:lnSpc>
              <a:spcBef>
                <a:spcPts val="45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2743200" marR="0" lvl="7" indent="-257175" algn="l" rtl="0">
              <a:lnSpc>
                <a:spcPct val="100000"/>
              </a:lnSpc>
              <a:spcBef>
                <a:spcPts val="45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3086100" marR="0" lvl="8" indent="-257175" algn="l" rtl="0">
              <a:lnSpc>
                <a:spcPct val="100000"/>
              </a:lnSpc>
              <a:spcBef>
                <a:spcPts val="450"/>
              </a:spcBef>
              <a:spcAft>
                <a:spcPts val="45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0" indent="0">
              <a:spcBef>
                <a:spcPts val="600"/>
              </a:spcBef>
            </a:pPr>
            <a:r>
              <a:rPr lang="en-US" sz="1200" dirty="0">
                <a:solidFill>
                  <a:schemeClr val="tx1"/>
                </a:solidFill>
              </a:rPr>
              <a:t>Identification potential of risk: </a:t>
            </a:r>
          </a:p>
          <a:p>
            <a:pPr marL="180975" indent="-180975">
              <a:spcBef>
                <a:spcPts val="600"/>
              </a:spcBef>
              <a:buClr>
                <a:schemeClr val="tx1"/>
              </a:buClr>
              <a:buSzPct val="100000"/>
              <a:buFont typeface="Arial" panose="020B0604020202020204" pitchFamily="34" charset="0"/>
              <a:buChar char="•"/>
            </a:pPr>
            <a:r>
              <a:rPr lang="en-US" sz="1100" b="0" dirty="0">
                <a:solidFill>
                  <a:schemeClr val="tx1"/>
                </a:solidFill>
                <a:latin typeface="+mj-lt"/>
              </a:rPr>
              <a:t>Permanent loss position;</a:t>
            </a:r>
            <a:endParaRPr lang="en-US" sz="1100" u="sng" dirty="0">
              <a:solidFill>
                <a:schemeClr val="tx1"/>
              </a:solidFill>
              <a:latin typeface="+mj-lt"/>
            </a:endParaRPr>
          </a:p>
          <a:p>
            <a:pPr marL="180975" indent="-180975">
              <a:spcBef>
                <a:spcPts val="600"/>
              </a:spcBef>
              <a:buClr>
                <a:schemeClr val="tx1"/>
              </a:buClr>
              <a:buSzPct val="100000"/>
              <a:buFont typeface="Arial" panose="020B0604020202020204" pitchFamily="34" charset="0"/>
              <a:buChar char="•"/>
            </a:pPr>
            <a:r>
              <a:rPr lang="en-US" sz="1100" b="0" dirty="0">
                <a:solidFill>
                  <a:schemeClr val="tx1"/>
                </a:solidFill>
                <a:latin typeface="+mj-lt"/>
              </a:rPr>
              <a:t>No charge/low compensation;</a:t>
            </a:r>
            <a:endParaRPr lang="en-US" sz="1100" dirty="0">
              <a:solidFill>
                <a:schemeClr val="tx1"/>
              </a:solidFill>
              <a:latin typeface="+mj-lt"/>
            </a:endParaRPr>
          </a:p>
          <a:p>
            <a:pPr marL="180975" lvl="1" indent="-180975">
              <a:spcBef>
                <a:spcPts val="600"/>
              </a:spcBef>
              <a:buClr>
                <a:schemeClr val="tx1"/>
              </a:buClr>
              <a:buSzPct val="100000"/>
              <a:buFont typeface="Arial" panose="020B0604020202020204" pitchFamily="34" charset="0"/>
              <a:buChar char="•"/>
            </a:pPr>
            <a:r>
              <a:rPr lang="en-US" sz="1100" dirty="0">
                <a:solidFill>
                  <a:schemeClr val="tx1"/>
                </a:solidFill>
                <a:latin typeface="+mj-lt"/>
              </a:rPr>
              <a:t>Documentation/agreements.</a:t>
            </a:r>
          </a:p>
        </p:txBody>
      </p:sp>
      <p:cxnSp>
        <p:nvCxnSpPr>
          <p:cNvPr id="23" name="Google Shape;627;p69">
            <a:extLst>
              <a:ext uri="{FF2B5EF4-FFF2-40B4-BE49-F238E27FC236}">
                <a16:creationId xmlns:a16="http://schemas.microsoft.com/office/drawing/2014/main" id="{5A1F7B07-ABC2-F5FA-FB3D-07BCD73B0B45}"/>
              </a:ext>
            </a:extLst>
          </p:cNvPr>
          <p:cNvCxnSpPr>
            <a:cxnSpLocks/>
          </p:cNvCxnSpPr>
          <p:nvPr/>
        </p:nvCxnSpPr>
        <p:spPr>
          <a:xfrm>
            <a:off x="7844968" y="2205876"/>
            <a:ext cx="0" cy="41491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Google Shape;615;p69">
            <a:extLst>
              <a:ext uri="{FF2B5EF4-FFF2-40B4-BE49-F238E27FC236}">
                <a16:creationId xmlns:a16="http://schemas.microsoft.com/office/drawing/2014/main" id="{87AE0132-11BF-0A50-F3C6-13E7D63B2BC8}"/>
              </a:ext>
            </a:extLst>
          </p:cNvPr>
          <p:cNvSpPr/>
          <p:nvPr/>
        </p:nvSpPr>
        <p:spPr>
          <a:xfrm>
            <a:off x="6926055" y="2476572"/>
            <a:ext cx="1876278" cy="715341"/>
          </a:xfrm>
          <a:prstGeom prst="rect">
            <a:avLst/>
          </a:prstGeom>
          <a:solidFill>
            <a:schemeClr val="accent6"/>
          </a:solidFill>
          <a:ln w="25400" cap="flat" cmpd="sng">
            <a:noFill/>
            <a:prstDash val="solid"/>
            <a:round/>
            <a:headEnd type="none" w="sm" len="sm"/>
            <a:tailEnd type="none" w="sm" len="sm"/>
          </a:ln>
        </p:spPr>
        <p:txBody>
          <a:bodyPr spcFirstLastPara="1" wrap="square" lIns="41600" tIns="41600" rIns="41600" bIns="41600" anchor="ctr" anchorCtr="0">
            <a:noAutofit/>
          </a:bodyPr>
          <a:lstStyle/>
          <a:p>
            <a:pPr algn="ctr" defTabSz="914377"/>
            <a:r>
              <a:rPr lang="en-US" sz="1200" b="1" dirty="0">
                <a:solidFill>
                  <a:schemeClr val="tx2"/>
                </a:solidFill>
              </a:rPr>
              <a:t>Master LuxCo</a:t>
            </a:r>
          </a:p>
        </p:txBody>
      </p:sp>
      <p:sp>
        <p:nvSpPr>
          <p:cNvPr id="25" name="Google Shape;618;p69">
            <a:extLst>
              <a:ext uri="{FF2B5EF4-FFF2-40B4-BE49-F238E27FC236}">
                <a16:creationId xmlns:a16="http://schemas.microsoft.com/office/drawing/2014/main" id="{B06EE895-5972-8628-CCDD-082E60387BC2}"/>
              </a:ext>
            </a:extLst>
          </p:cNvPr>
          <p:cNvSpPr/>
          <p:nvPr/>
        </p:nvSpPr>
        <p:spPr>
          <a:xfrm>
            <a:off x="7179679" y="1289967"/>
            <a:ext cx="1330577" cy="951098"/>
          </a:xfrm>
          <a:prstGeom prst="triangle">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defTabSz="914377"/>
            <a:r>
              <a:rPr lang="en-US" sz="1200" b="1" dirty="0"/>
              <a:t>Fund</a:t>
            </a:r>
            <a:endParaRPr lang="en-US" sz="1200" dirty="0"/>
          </a:p>
        </p:txBody>
      </p:sp>
    </p:spTree>
    <p:extLst>
      <p:ext uri="{BB962C8B-B14F-4D97-AF65-F5344CB8AC3E}">
        <p14:creationId xmlns:p14="http://schemas.microsoft.com/office/powerpoint/2010/main" val="7517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4CE5-43EB-6D8D-FA56-1D6ED94F176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9F1859F-0C3A-4816-5A71-A1185606E9FF}"/>
              </a:ext>
            </a:extLst>
          </p:cNvPr>
          <p:cNvSpPr>
            <a:spLocks noGrp="1"/>
          </p:cNvSpPr>
          <p:nvPr>
            <p:ph type="title"/>
          </p:nvPr>
        </p:nvSpPr>
        <p:spPr>
          <a:xfrm>
            <a:off x="590395" y="538668"/>
            <a:ext cx="11306175" cy="502920"/>
          </a:xfrm>
        </p:spPr>
        <p:txBody>
          <a:bodyPr/>
          <a:lstStyle/>
          <a:p>
            <a:r>
              <a:rPr lang="en-GB" noProof="0" dirty="0">
                <a:solidFill>
                  <a:schemeClr val="tx1"/>
                </a:solidFill>
              </a:rPr>
              <a:t>Business restructuring/Assets transfer</a:t>
            </a:r>
          </a:p>
        </p:txBody>
      </p:sp>
      <p:sp>
        <p:nvSpPr>
          <p:cNvPr id="2" name="Footer Placeholder 1">
            <a:extLst>
              <a:ext uri="{FF2B5EF4-FFF2-40B4-BE49-F238E27FC236}">
                <a16:creationId xmlns:a16="http://schemas.microsoft.com/office/drawing/2014/main" id="{E0CF27CB-BAC2-4FCD-3390-A5CA82EEA488}"/>
              </a:ext>
            </a:extLst>
          </p:cNvPr>
          <p:cNvSpPr>
            <a:spLocks noGrp="1"/>
          </p:cNvSpPr>
          <p:nvPr>
            <p:ph type="ftr" sz="quarter" idx="4294967295"/>
          </p:nvPr>
        </p:nvSpPr>
        <p:spPr>
          <a:xfrm>
            <a:off x="0" y="6497638"/>
            <a:ext cx="8815388" cy="161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ysClr val="windowText" lastClr="000000"/>
                </a:solidFill>
                <a:effectLst/>
                <a:uLnTx/>
                <a:uFillTx/>
                <a:latin typeface="Arial"/>
                <a:ea typeface="+mn-ea"/>
                <a:cs typeface="Arial" panose="020B0604020202020204" pitchFamily="34" charset="0"/>
              </a:rPr>
              <a:t>Transfer Pricing</a:t>
            </a:r>
          </a:p>
        </p:txBody>
      </p:sp>
      <p:sp>
        <p:nvSpPr>
          <p:cNvPr id="4" name="Subtitle 3">
            <a:extLst>
              <a:ext uri="{FF2B5EF4-FFF2-40B4-BE49-F238E27FC236}">
                <a16:creationId xmlns:a16="http://schemas.microsoft.com/office/drawing/2014/main" id="{1C020688-7E9F-BA64-C435-7121547013B8}"/>
              </a:ext>
            </a:extLst>
          </p:cNvPr>
          <p:cNvSpPr txBox="1">
            <a:spLocks/>
          </p:cNvSpPr>
          <p:nvPr/>
        </p:nvSpPr>
        <p:spPr>
          <a:xfrm>
            <a:off x="545147" y="1008931"/>
            <a:ext cx="11351423" cy="885842"/>
          </a:xfrm>
          <a:prstGeom prst="rect">
            <a:avLst/>
          </a:prstGeom>
        </p:spPr>
        <p:txBody>
          <a:bodyPr lIns="0" tIns="0" rIns="0" b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12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Sale/Transfer of assets (including debt), functions and risks (exit taxation)</a:t>
            </a:r>
          </a:p>
        </p:txBody>
      </p:sp>
      <p:sp>
        <p:nvSpPr>
          <p:cNvPr id="5" name="Google Shape;2342;p145">
            <a:extLst>
              <a:ext uri="{FF2B5EF4-FFF2-40B4-BE49-F238E27FC236}">
                <a16:creationId xmlns:a16="http://schemas.microsoft.com/office/drawing/2014/main" id="{BC93F89A-3D23-5294-E3BD-7C12C495CBAA}"/>
              </a:ext>
            </a:extLst>
          </p:cNvPr>
          <p:cNvSpPr txBox="1"/>
          <p:nvPr/>
        </p:nvSpPr>
        <p:spPr>
          <a:xfrm>
            <a:off x="6096000" y="2035054"/>
            <a:ext cx="5593507" cy="2077445"/>
          </a:xfrm>
          <a:prstGeom prst="rect">
            <a:avLst/>
          </a:prstGeom>
          <a:noFill/>
          <a:ln>
            <a:noFill/>
          </a:ln>
        </p:spPr>
        <p:txBody>
          <a:bodyPr spcFirstLastPara="1" wrap="square" lIns="68557" tIns="68557" rIns="68557" bIns="68557" anchor="t" anchorCtr="0">
            <a:spAutoFit/>
          </a:bodyPr>
          <a:lstStyle/>
          <a:p>
            <a:pPr defTabSz="914133"/>
            <a:r>
              <a:rPr lang="en-US" sz="1600" b="1" dirty="0">
                <a:solidFill>
                  <a:schemeClr val="tx1"/>
                </a:solidFill>
              </a:rPr>
              <a:t>Examples of transfer of activities </a:t>
            </a:r>
            <a:endParaRPr sz="1600" b="1" dirty="0">
              <a:solidFill>
                <a:schemeClr val="tx1"/>
              </a:solidFill>
            </a:endParaRPr>
          </a:p>
          <a:p>
            <a:pPr defTabSz="914133"/>
            <a:endParaRPr sz="1600" dirty="0"/>
          </a:p>
          <a:p>
            <a:pPr marL="180000" indent="-180000" defTabSz="914133">
              <a:buSzPct val="100000"/>
              <a:buFont typeface="Arial" panose="020B0604020202020204" pitchFamily="34" charset="0"/>
              <a:buChar char="•"/>
            </a:pPr>
            <a:r>
              <a:rPr lang="en-US" sz="1200" dirty="0">
                <a:latin typeface="+mj-lt"/>
              </a:rPr>
              <a:t>Transfer of tangible assets: transfer of equipment, machinery, inventory;</a:t>
            </a:r>
          </a:p>
          <a:p>
            <a:pPr marL="120614" defTabSz="914133">
              <a:buSzPts val="900"/>
            </a:pPr>
            <a:endParaRPr lang="en-US" sz="1100" dirty="0">
              <a:latin typeface="+mj-lt"/>
            </a:endParaRPr>
          </a:p>
          <a:p>
            <a:pPr marL="180000" indent="-180000" defTabSz="914133">
              <a:buSzPct val="100000"/>
              <a:buFont typeface="Arial" panose="020B0604020202020204" pitchFamily="34" charset="0"/>
              <a:buChar char="•"/>
            </a:pPr>
            <a:r>
              <a:rPr lang="en-US" sz="1200" dirty="0">
                <a:latin typeface="+mj-lt"/>
              </a:rPr>
              <a:t>Transfer of intangible assets: transfer of legal ownership, contractual rights;</a:t>
            </a:r>
          </a:p>
          <a:p>
            <a:pPr marL="120614" defTabSz="914133">
              <a:buSzPts val="900"/>
            </a:pPr>
            <a:endParaRPr lang="en-US" sz="1100" dirty="0">
              <a:latin typeface="+mj-lt"/>
            </a:endParaRPr>
          </a:p>
          <a:p>
            <a:pPr marL="180000" indent="-180000" defTabSz="914133">
              <a:buSzPct val="100000"/>
              <a:buFont typeface="Arial" panose="020B0604020202020204" pitchFamily="34" charset="0"/>
              <a:buChar char="•"/>
            </a:pPr>
            <a:r>
              <a:rPr lang="en-US" sz="1200" dirty="0">
                <a:latin typeface="+mj-lt"/>
              </a:rPr>
              <a:t>Transfer of activities: transfer of liabilities associated with holding certain assets and performing certain functions, such as R&amp;D and manufacturing; the capacity to carry on the activities that the transferor carried on before the transfer; and any resource, capabilities, and rights.</a:t>
            </a:r>
            <a:endParaRPr lang="en-US" sz="1100" dirty="0">
              <a:latin typeface="+mj-lt"/>
            </a:endParaRPr>
          </a:p>
        </p:txBody>
      </p:sp>
      <p:sp>
        <p:nvSpPr>
          <p:cNvPr id="6" name="Google Shape;2343;p145">
            <a:extLst>
              <a:ext uri="{FF2B5EF4-FFF2-40B4-BE49-F238E27FC236}">
                <a16:creationId xmlns:a16="http://schemas.microsoft.com/office/drawing/2014/main" id="{1E7C01C0-28D3-7DCD-CED5-D58DFCE279EC}"/>
              </a:ext>
            </a:extLst>
          </p:cNvPr>
          <p:cNvSpPr/>
          <p:nvPr/>
        </p:nvSpPr>
        <p:spPr>
          <a:xfrm>
            <a:off x="1695405" y="2164472"/>
            <a:ext cx="2853429" cy="1270115"/>
          </a:xfrm>
          <a:prstGeom prst="rect">
            <a:avLst/>
          </a:prstGeom>
          <a:solidFill>
            <a:schemeClr val="accent1"/>
          </a:solidFill>
          <a:ln>
            <a:noFill/>
          </a:ln>
        </p:spPr>
        <p:txBody>
          <a:bodyPr spcFirstLastPara="1" wrap="square" lIns="68557" tIns="68557" rIns="68557" bIns="68557" anchor="ctr" anchorCtr="0">
            <a:noAutofit/>
          </a:bodyPr>
          <a:lstStyle/>
          <a:p>
            <a:pPr algn="ctr" defTabSz="914133"/>
            <a:r>
              <a:rPr lang="en-US" sz="1600" b="1" dirty="0">
                <a:solidFill>
                  <a:schemeClr val="tx2"/>
                </a:solidFill>
              </a:rPr>
              <a:t>Related party in another jurisdiction</a:t>
            </a:r>
            <a:endParaRPr sz="1600" b="1" dirty="0">
              <a:solidFill>
                <a:schemeClr val="tx2"/>
              </a:solidFill>
            </a:endParaRPr>
          </a:p>
        </p:txBody>
      </p:sp>
      <p:sp>
        <p:nvSpPr>
          <p:cNvPr id="8" name="Google Shape;2344;p145">
            <a:extLst>
              <a:ext uri="{FF2B5EF4-FFF2-40B4-BE49-F238E27FC236}">
                <a16:creationId xmlns:a16="http://schemas.microsoft.com/office/drawing/2014/main" id="{C365FC41-E489-0FF7-6920-DC4225178156}"/>
              </a:ext>
            </a:extLst>
          </p:cNvPr>
          <p:cNvSpPr/>
          <p:nvPr/>
        </p:nvSpPr>
        <p:spPr>
          <a:xfrm>
            <a:off x="1695405" y="4424546"/>
            <a:ext cx="2853429" cy="1270115"/>
          </a:xfrm>
          <a:prstGeom prst="rect">
            <a:avLst/>
          </a:prstGeom>
          <a:solidFill>
            <a:schemeClr val="accent6"/>
          </a:solidFill>
          <a:ln>
            <a:noFill/>
          </a:ln>
        </p:spPr>
        <p:txBody>
          <a:bodyPr spcFirstLastPara="1" wrap="square" lIns="68557" tIns="68557" rIns="68557" bIns="68557" anchor="ctr" anchorCtr="0">
            <a:noAutofit/>
          </a:bodyPr>
          <a:lstStyle/>
          <a:p>
            <a:pPr algn="ctr" defTabSz="914133"/>
            <a:r>
              <a:rPr lang="en-US" sz="1600" b="1" dirty="0">
                <a:solidFill>
                  <a:schemeClr val="tx2"/>
                </a:solidFill>
              </a:rPr>
              <a:t>LuxCo</a:t>
            </a:r>
            <a:endParaRPr sz="1600" b="1" dirty="0">
              <a:solidFill>
                <a:schemeClr val="tx2"/>
              </a:solidFill>
            </a:endParaRPr>
          </a:p>
        </p:txBody>
      </p:sp>
      <p:sp>
        <p:nvSpPr>
          <p:cNvPr id="9" name="Google Shape;2346;p145">
            <a:extLst>
              <a:ext uri="{FF2B5EF4-FFF2-40B4-BE49-F238E27FC236}">
                <a16:creationId xmlns:a16="http://schemas.microsoft.com/office/drawing/2014/main" id="{E7A5A40C-BA01-184A-57B3-56C5E9DD7BB6}"/>
              </a:ext>
            </a:extLst>
          </p:cNvPr>
          <p:cNvSpPr txBox="1"/>
          <p:nvPr/>
        </p:nvSpPr>
        <p:spPr>
          <a:xfrm>
            <a:off x="976679" y="3722922"/>
            <a:ext cx="2022785" cy="292341"/>
          </a:xfrm>
          <a:prstGeom prst="rect">
            <a:avLst/>
          </a:prstGeom>
          <a:noFill/>
          <a:ln>
            <a:noFill/>
          </a:ln>
        </p:spPr>
        <p:txBody>
          <a:bodyPr spcFirstLastPara="1" wrap="square" lIns="68557" tIns="68557" rIns="68557" bIns="68557" anchor="t" anchorCtr="0">
            <a:spAutoFit/>
          </a:bodyPr>
          <a:lstStyle/>
          <a:p>
            <a:pPr defTabSz="914133"/>
            <a:r>
              <a:rPr lang="en-US" sz="1000" b="1" dirty="0">
                <a:latin typeface="+mj-lt"/>
              </a:rPr>
              <a:t>Transfer of activities</a:t>
            </a:r>
          </a:p>
        </p:txBody>
      </p:sp>
      <p:sp>
        <p:nvSpPr>
          <p:cNvPr id="10" name="Google Shape;2348;p145">
            <a:extLst>
              <a:ext uri="{FF2B5EF4-FFF2-40B4-BE49-F238E27FC236}">
                <a16:creationId xmlns:a16="http://schemas.microsoft.com/office/drawing/2014/main" id="{2C582898-0A5C-C901-C859-CFCCD9EE7D4F}"/>
              </a:ext>
            </a:extLst>
          </p:cNvPr>
          <p:cNvSpPr txBox="1"/>
          <p:nvPr/>
        </p:nvSpPr>
        <p:spPr>
          <a:xfrm>
            <a:off x="4083129" y="3751995"/>
            <a:ext cx="1255873" cy="292341"/>
          </a:xfrm>
          <a:prstGeom prst="rect">
            <a:avLst/>
          </a:prstGeom>
          <a:noFill/>
          <a:ln>
            <a:noFill/>
          </a:ln>
        </p:spPr>
        <p:txBody>
          <a:bodyPr spcFirstLastPara="1" wrap="square" lIns="68557" tIns="68557" rIns="68557" bIns="68557" anchor="t" anchorCtr="0">
            <a:spAutoFit/>
          </a:bodyPr>
          <a:lstStyle/>
          <a:p>
            <a:pPr algn="ctr" defTabSz="914133"/>
            <a:r>
              <a:rPr lang="en-US" sz="1000" b="1" dirty="0">
                <a:latin typeface="+mj-lt"/>
              </a:rPr>
              <a:t>Invoicing</a:t>
            </a:r>
            <a:r>
              <a:rPr lang="en-US" sz="1000" dirty="0">
                <a:latin typeface="+mj-lt"/>
              </a:rPr>
              <a:t> </a:t>
            </a:r>
          </a:p>
        </p:txBody>
      </p:sp>
      <p:sp>
        <p:nvSpPr>
          <p:cNvPr id="26" name="Google Shape;2342;p145">
            <a:extLst>
              <a:ext uri="{FF2B5EF4-FFF2-40B4-BE49-F238E27FC236}">
                <a16:creationId xmlns:a16="http://schemas.microsoft.com/office/drawing/2014/main" id="{6CB6E0E5-0FB6-2C80-8AAD-A066237A6494}"/>
              </a:ext>
            </a:extLst>
          </p:cNvPr>
          <p:cNvSpPr txBox="1"/>
          <p:nvPr/>
        </p:nvSpPr>
        <p:spPr>
          <a:xfrm>
            <a:off x="6156924" y="4224151"/>
            <a:ext cx="5532583" cy="15234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68557" tIns="68557" rIns="68557" bIns="68557" anchor="t" anchorCtr="0">
            <a:spAutoFit/>
          </a:bodyPr>
          <a:lstStyle/>
          <a:p>
            <a:pPr defTabSz="914133"/>
            <a:r>
              <a:rPr lang="en-US" sz="1600" b="1" dirty="0">
                <a:solidFill>
                  <a:schemeClr val="tx1"/>
                </a:solidFill>
              </a:rPr>
              <a:t>Key takeaways</a:t>
            </a:r>
            <a:endParaRPr sz="1600" b="1" u="sng" dirty="0">
              <a:solidFill>
                <a:schemeClr val="tx1"/>
              </a:solidFill>
            </a:endParaRPr>
          </a:p>
          <a:p>
            <a:pPr marL="180000" indent="-180000" defTabSz="914133">
              <a:buFont typeface="Arial" panose="020B0604020202020204" pitchFamily="34" charset="0"/>
              <a:buChar char="•"/>
            </a:pPr>
            <a:endParaRPr lang="en-US" sz="1400" b="1" dirty="0">
              <a:solidFill>
                <a:schemeClr val="tx1"/>
              </a:solidFill>
            </a:endParaRPr>
          </a:p>
          <a:p>
            <a:pPr marL="180000" indent="-180000" defTabSz="914133">
              <a:buSzPct val="100000"/>
              <a:buFont typeface="Arial" panose="020B0604020202020204" pitchFamily="34" charset="0"/>
              <a:buChar char="•"/>
            </a:pPr>
            <a:r>
              <a:rPr lang="en-US" sz="1200" dirty="0">
                <a:solidFill>
                  <a:schemeClr val="tx1"/>
                </a:solidFill>
                <a:latin typeface="+mj-lt"/>
              </a:rPr>
              <a:t>Analysis of activities to be transferred/Options realistically available;</a:t>
            </a:r>
          </a:p>
          <a:p>
            <a:pPr defTabSz="914133">
              <a:buSzPct val="100000"/>
            </a:pPr>
            <a:endParaRPr lang="en-US" sz="1200" dirty="0">
              <a:solidFill>
                <a:schemeClr val="tx1"/>
              </a:solidFill>
              <a:latin typeface="+mj-lt"/>
            </a:endParaRPr>
          </a:p>
          <a:p>
            <a:pPr marL="180000" indent="-180000" defTabSz="914133">
              <a:buSzPct val="100000"/>
              <a:buFont typeface="Arial" panose="020B0604020202020204" pitchFamily="34" charset="0"/>
              <a:buChar char="•"/>
            </a:pPr>
            <a:r>
              <a:rPr lang="en-US" sz="1200" dirty="0">
                <a:solidFill>
                  <a:schemeClr val="tx1"/>
                </a:solidFill>
                <a:latin typeface="+mj-lt"/>
              </a:rPr>
              <a:t>Arm’s length compensation;</a:t>
            </a:r>
          </a:p>
          <a:p>
            <a:pPr defTabSz="914133">
              <a:buSzPct val="100000"/>
            </a:pPr>
            <a:endParaRPr lang="en-US" sz="1200" dirty="0">
              <a:solidFill>
                <a:schemeClr val="tx1"/>
              </a:solidFill>
              <a:latin typeface="+mj-lt"/>
            </a:endParaRPr>
          </a:p>
          <a:p>
            <a:pPr marL="180000" indent="-180000" defTabSz="914133">
              <a:buSzPct val="100000"/>
              <a:buFont typeface="Arial" panose="020B0604020202020204" pitchFamily="34" charset="0"/>
              <a:buChar char="•"/>
            </a:pPr>
            <a:r>
              <a:rPr lang="en-US" sz="1200" dirty="0">
                <a:solidFill>
                  <a:schemeClr val="tx1"/>
                </a:solidFill>
                <a:latin typeface="+mj-lt"/>
              </a:rPr>
              <a:t>Exit taxation.</a:t>
            </a:r>
          </a:p>
        </p:txBody>
      </p:sp>
      <p:sp>
        <p:nvSpPr>
          <p:cNvPr id="27" name="Freeform: Shape 26">
            <a:extLst>
              <a:ext uri="{FF2B5EF4-FFF2-40B4-BE49-F238E27FC236}">
                <a16:creationId xmlns:a16="http://schemas.microsoft.com/office/drawing/2014/main" id="{30D7EF9D-55E3-2D8D-7B17-28CDDC50F015}"/>
              </a:ext>
            </a:extLst>
          </p:cNvPr>
          <p:cNvSpPr/>
          <p:nvPr/>
        </p:nvSpPr>
        <p:spPr>
          <a:xfrm>
            <a:off x="502614" y="2559061"/>
            <a:ext cx="5219953" cy="2685111"/>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dirty="0"/>
          </a:p>
        </p:txBody>
      </p:sp>
    </p:spTree>
    <p:extLst>
      <p:ext uri="{BB962C8B-B14F-4D97-AF65-F5344CB8AC3E}">
        <p14:creationId xmlns:p14="http://schemas.microsoft.com/office/powerpoint/2010/main" val="413933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A7DA-6514-B111-A5F4-49804D53127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380211F-B4BD-FEBE-5FD8-2B01F1D44235}"/>
              </a:ext>
            </a:extLst>
          </p:cNvPr>
          <p:cNvSpPr>
            <a:spLocks noGrp="1"/>
          </p:cNvSpPr>
          <p:nvPr>
            <p:ph type="title"/>
          </p:nvPr>
        </p:nvSpPr>
        <p:spPr>
          <a:xfrm>
            <a:off x="580563" y="528837"/>
            <a:ext cx="11306175" cy="502920"/>
          </a:xfrm>
        </p:spPr>
        <p:txBody>
          <a:bodyPr/>
          <a:lstStyle/>
          <a:p>
            <a:r>
              <a:rPr lang="en-GB" noProof="0" dirty="0">
                <a:solidFill>
                  <a:schemeClr val="tx1"/>
                </a:solidFill>
              </a:rPr>
              <a:t>Other intercompany transactions</a:t>
            </a:r>
          </a:p>
        </p:txBody>
      </p:sp>
      <p:sp>
        <p:nvSpPr>
          <p:cNvPr id="2" name="Footer Placeholder 1">
            <a:extLst>
              <a:ext uri="{FF2B5EF4-FFF2-40B4-BE49-F238E27FC236}">
                <a16:creationId xmlns:a16="http://schemas.microsoft.com/office/drawing/2014/main" id="{A4865BB2-4106-F2A0-A459-F08D72025033}"/>
              </a:ext>
            </a:extLst>
          </p:cNvPr>
          <p:cNvSpPr>
            <a:spLocks noGrp="1"/>
          </p:cNvSpPr>
          <p:nvPr>
            <p:ph type="ftr" sz="quarter" idx="4294967295"/>
          </p:nvPr>
        </p:nvSpPr>
        <p:spPr>
          <a:xfrm>
            <a:off x="0" y="6497638"/>
            <a:ext cx="8815388" cy="161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ysClr val="windowText" lastClr="000000"/>
                </a:solidFill>
                <a:effectLst/>
                <a:uLnTx/>
                <a:uFillTx/>
                <a:latin typeface="Arial"/>
                <a:ea typeface="+mn-ea"/>
                <a:cs typeface="Arial" panose="020B0604020202020204" pitchFamily="34" charset="0"/>
              </a:rPr>
              <a:t>Transfer Pricing</a:t>
            </a:r>
          </a:p>
        </p:txBody>
      </p:sp>
      <p:sp>
        <p:nvSpPr>
          <p:cNvPr id="4" name="Subtitle 3">
            <a:extLst>
              <a:ext uri="{FF2B5EF4-FFF2-40B4-BE49-F238E27FC236}">
                <a16:creationId xmlns:a16="http://schemas.microsoft.com/office/drawing/2014/main" id="{3C3E497C-86C2-6415-8F78-2532C87A4D24}"/>
              </a:ext>
            </a:extLst>
          </p:cNvPr>
          <p:cNvSpPr txBox="1">
            <a:spLocks/>
          </p:cNvSpPr>
          <p:nvPr/>
        </p:nvSpPr>
        <p:spPr>
          <a:xfrm>
            <a:off x="580563" y="1031756"/>
            <a:ext cx="11351423" cy="885842"/>
          </a:xfrm>
          <a:prstGeom prst="rect">
            <a:avLst/>
          </a:prstGeom>
        </p:spPr>
        <p:txBody>
          <a:bodyPr lIns="0" tIns="0" rIns="0" bIns="0"/>
          <a:lstStyle>
            <a:lvl1pPr marL="0" indent="0" algn="l" defTabSz="914400" rtl="0" eaLnBrk="1" latinLnBrk="0" hangingPunct="1">
              <a:lnSpc>
                <a:spcPct val="100000"/>
              </a:lnSpc>
              <a:spcBef>
                <a:spcPts val="300"/>
              </a:spcBef>
              <a:spcAft>
                <a:spcPts val="1200"/>
              </a:spcAft>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25000"/>
              </a:lnSpc>
              <a:spcBef>
                <a:spcPts val="600"/>
              </a:spcBef>
              <a:buFont typeface="Arial" panose="020B0604020202020204" pitchFamily="34" charset="0"/>
              <a:buNone/>
              <a:defRPr sz="1400" kern="1200">
                <a:solidFill>
                  <a:schemeClr val="tx1"/>
                </a:solidFill>
                <a:latin typeface="+mj-lt"/>
                <a:ea typeface="+mn-ea"/>
                <a:cs typeface="+mn-cs"/>
              </a:defRPr>
            </a:lvl2pPr>
            <a:lvl3pPr marL="171450" indent="-171450" algn="l" defTabSz="914400" rtl="0" eaLnBrk="1" latinLnBrk="0" hangingPunct="1">
              <a:lnSpc>
                <a:spcPct val="125000"/>
              </a:lnSpc>
              <a:spcBef>
                <a:spcPts val="600"/>
              </a:spcBef>
              <a:buFont typeface="Arial" panose="020B0604020202020204" pitchFamily="34" charset="0"/>
              <a:buChar char="•"/>
              <a:defRPr sz="1400" kern="1200">
                <a:solidFill>
                  <a:schemeClr val="tx1"/>
                </a:solidFill>
                <a:latin typeface="+mj-lt"/>
                <a:ea typeface="+mn-ea"/>
                <a:cs typeface="+mn-cs"/>
              </a:defRPr>
            </a:lvl3pPr>
            <a:lvl4pPr marL="344488" indent="-173038" algn="l" defTabSz="914400" rtl="0" eaLnBrk="1" latinLnBrk="0" hangingPunct="1">
              <a:lnSpc>
                <a:spcPct val="125000"/>
              </a:lnSpc>
              <a:spcBef>
                <a:spcPts val="600"/>
              </a:spcBef>
              <a:buFont typeface="Georgia" panose="02040502050405020303" pitchFamily="18" charset="0"/>
              <a:buChar char="–"/>
              <a:defRPr sz="1400" kern="1200">
                <a:solidFill>
                  <a:schemeClr val="tx1"/>
                </a:solidFill>
                <a:latin typeface="+mj-lt"/>
                <a:ea typeface="+mn-ea"/>
                <a:cs typeface="+mn-cs"/>
              </a:defRPr>
            </a:lvl4pPr>
            <a:lvl5pPr marL="515938" indent="-171450" algn="l" defTabSz="914400" rtl="0" eaLnBrk="1" latinLnBrk="0" hangingPunct="1">
              <a:lnSpc>
                <a:spcPct val="125000"/>
              </a:lnSpc>
              <a:spcBef>
                <a:spcPts val="600"/>
              </a:spcBef>
              <a:buFont typeface="Wingdings" panose="05000000000000000000" pitchFamily="2" charset="2"/>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12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Alternative industry considerations</a:t>
            </a:r>
          </a:p>
        </p:txBody>
      </p:sp>
      <p:graphicFrame>
        <p:nvGraphicFramePr>
          <p:cNvPr id="11" name="Object 10">
            <a:extLst>
              <a:ext uri="{FF2B5EF4-FFF2-40B4-BE49-F238E27FC236}">
                <a16:creationId xmlns:a16="http://schemas.microsoft.com/office/drawing/2014/main" id="{F7AF6DE0-060C-0A78-6BE7-9197FC0893C6}"/>
              </a:ext>
            </a:extLst>
          </p:cNvPr>
          <p:cNvGraphicFramePr>
            <a:graphicFrameLocks noChangeAspect="1"/>
          </p:cNvGraphicFramePr>
          <p:nvPr/>
        </p:nvGraphicFramePr>
        <p:xfrm>
          <a:off x="1301750" y="1695450"/>
          <a:ext cx="9588500" cy="4584700"/>
        </p:xfrm>
        <a:graphic>
          <a:graphicData uri="http://schemas.openxmlformats.org/presentationml/2006/ole">
            <mc:AlternateContent xmlns:mc="http://schemas.openxmlformats.org/markup-compatibility/2006">
              <mc:Choice xmlns:v="urn:schemas-microsoft-com:vml" Requires="v">
                <p:oleObj name="Visio" r:id="rId2" imgW="12192000" imgH="5829300" progId="Visio.Drawing.15">
                  <p:embed/>
                </p:oleObj>
              </mc:Choice>
              <mc:Fallback>
                <p:oleObj name="Visio" r:id="rId2" imgW="12192000" imgH="5829300" progId="Visio.Drawing.15">
                  <p:embed/>
                  <p:pic>
                    <p:nvPicPr>
                      <p:cNvPr id="11" name="Object 10">
                        <a:extLst>
                          <a:ext uri="{FF2B5EF4-FFF2-40B4-BE49-F238E27FC236}">
                            <a16:creationId xmlns:a16="http://schemas.microsoft.com/office/drawing/2014/main" id="{F7AF6DE0-060C-0A78-6BE7-9197FC0893C6}"/>
                          </a:ext>
                        </a:extLst>
                      </p:cNvPr>
                      <p:cNvPicPr/>
                      <p:nvPr/>
                    </p:nvPicPr>
                    <p:blipFill>
                      <a:blip r:embed="rId3"/>
                      <a:stretch>
                        <a:fillRect/>
                      </a:stretch>
                    </p:blipFill>
                    <p:spPr>
                      <a:xfrm>
                        <a:off x="1301750" y="1695450"/>
                        <a:ext cx="9588500" cy="4584700"/>
                      </a:xfrm>
                      <a:prstGeom prst="rect">
                        <a:avLst/>
                      </a:prstGeom>
                    </p:spPr>
                  </p:pic>
                </p:oleObj>
              </mc:Fallback>
            </mc:AlternateContent>
          </a:graphicData>
        </a:graphic>
      </p:graphicFrame>
    </p:spTree>
    <p:extLst>
      <p:ext uri="{BB962C8B-B14F-4D97-AF65-F5344CB8AC3E}">
        <p14:creationId xmlns:p14="http://schemas.microsoft.com/office/powerpoint/2010/main" val="76139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1CBB079A-E845-8934-560D-90F42EBB4F6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9A630EC-AB48-2A45-9FA6-BCCA570320E3}"/>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0416ABFA-906C-A4FD-F969-0C0344126958}"/>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solidFill>
                  <a:schemeClr val="tx1"/>
                </a:solidFill>
              </a:rPr>
              <a:t>TP Documentation</a:t>
            </a:r>
            <a:endParaRPr lang="en-GB" sz="4800" dirty="0">
              <a:solidFill>
                <a:schemeClr val="tx1"/>
              </a:solidFill>
            </a:endParaRPr>
          </a:p>
        </p:txBody>
      </p:sp>
      <p:pic>
        <p:nvPicPr>
          <p:cNvPr id="2" name="Graphic 1">
            <a:extLst>
              <a:ext uri="{FF2B5EF4-FFF2-40B4-BE49-F238E27FC236}">
                <a16:creationId xmlns:a16="http://schemas.microsoft.com/office/drawing/2014/main" id="{5CF3E1E1-97D8-ED4D-6FB0-E9643DE72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94EC0EB0-D6E2-5BB3-CC8F-BC2F1479EF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CEECAF4E-4E48-18B6-5AA8-43CF3D3D49BB}"/>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dirty="0">
                <a:solidFill>
                  <a:srgbClr val="000000"/>
                </a:solidFill>
                <a:latin typeface="Arial"/>
              </a:rPr>
              <a:t>7</a:t>
            </a:r>
            <a:endParaRPr kumimoji="0" lang="en-GB" sz="22666"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99684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31" name="Google Shape;1431;p50"/>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grpSp>
        <p:nvGrpSpPr>
          <p:cNvPr id="1432" name="Google Shape;1432;p50"/>
          <p:cNvGrpSpPr/>
          <p:nvPr/>
        </p:nvGrpSpPr>
        <p:grpSpPr>
          <a:xfrm>
            <a:off x="620411" y="1728303"/>
            <a:ext cx="4665507" cy="3401392"/>
            <a:chOff x="404097" y="1103"/>
            <a:chExt cx="4665507" cy="3401392"/>
          </a:xfrm>
        </p:grpSpPr>
        <p:sp>
          <p:nvSpPr>
            <p:cNvPr id="1433" name="Google Shape;1433;p50"/>
            <p:cNvSpPr/>
            <p:nvPr/>
          </p:nvSpPr>
          <p:spPr>
            <a:xfrm>
              <a:off x="404097" y="1103"/>
              <a:ext cx="2592524" cy="1037009"/>
            </a:xfrm>
            <a:prstGeom prst="chevron">
              <a:avLst>
                <a:gd name="adj" fmla="val 50000"/>
              </a:avLst>
            </a:prstGeom>
            <a:solidFill>
              <a:schemeClr val="accent1"/>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txBox="1"/>
            <p:nvPr/>
          </p:nvSpPr>
          <p:spPr>
            <a:xfrm>
              <a:off x="922602" y="1103"/>
              <a:ext cx="1555515" cy="1037009"/>
            </a:xfrm>
            <a:prstGeom prst="rect">
              <a:avLst/>
            </a:prstGeom>
            <a:noFill/>
            <a:ln>
              <a:noFill/>
            </a:ln>
          </p:spPr>
          <p:txBody>
            <a:bodyPr spcFirstLastPara="1" wrap="square" lIns="22850" tIns="11425" rIns="0" bIns="1142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Transfer pricing policy</a:t>
              </a:r>
              <a:endParaRPr/>
            </a:p>
          </p:txBody>
        </p:sp>
        <p:sp>
          <p:nvSpPr>
            <p:cNvPr id="1435" name="Google Shape;1435;p50"/>
            <p:cNvSpPr/>
            <p:nvPr/>
          </p:nvSpPr>
          <p:spPr>
            <a:xfrm>
              <a:off x="2659593" y="89249"/>
              <a:ext cx="2410011" cy="860718"/>
            </a:xfrm>
            <a:prstGeom prst="chevron">
              <a:avLst>
                <a:gd name="adj" fmla="val 50000"/>
              </a:avLst>
            </a:prstGeom>
            <a:solidFill>
              <a:srgbClr val="FFD6C2">
                <a:alpha val="89803"/>
              </a:srgbClr>
            </a:solidFill>
            <a:ln w="12700" cap="sq" cmpd="sng">
              <a:solidFill>
                <a:srgbClr val="EBCE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txBox="1"/>
            <p:nvPr/>
          </p:nvSpPr>
          <p:spPr>
            <a:xfrm>
              <a:off x="3089952" y="89249"/>
              <a:ext cx="1549293" cy="860718"/>
            </a:xfrm>
            <a:prstGeom prst="rect">
              <a:avLst/>
            </a:prstGeom>
            <a:noFill/>
            <a:ln>
              <a:noFill/>
            </a:ln>
          </p:spPr>
          <p:txBody>
            <a:bodyPr spcFirstLastPara="1" wrap="square" lIns="20300" tIns="10150" rIns="0" bIns="1015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Set the price</a:t>
              </a:r>
              <a:endParaRPr/>
            </a:p>
          </p:txBody>
        </p:sp>
        <p:sp>
          <p:nvSpPr>
            <p:cNvPr id="1437" name="Google Shape;1437;p50"/>
            <p:cNvSpPr/>
            <p:nvPr/>
          </p:nvSpPr>
          <p:spPr>
            <a:xfrm>
              <a:off x="404097" y="1183295"/>
              <a:ext cx="2592524" cy="1037009"/>
            </a:xfrm>
            <a:prstGeom prst="chevron">
              <a:avLst>
                <a:gd name="adj" fmla="val 50000"/>
              </a:avLst>
            </a:prstGeom>
            <a:solidFill>
              <a:schemeClr val="accent5"/>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txBox="1"/>
            <p:nvPr/>
          </p:nvSpPr>
          <p:spPr>
            <a:xfrm>
              <a:off x="922602" y="1183295"/>
              <a:ext cx="1555515" cy="1037009"/>
            </a:xfrm>
            <a:prstGeom prst="rect">
              <a:avLst/>
            </a:prstGeom>
            <a:noFill/>
            <a:ln>
              <a:noFill/>
            </a:ln>
          </p:spPr>
          <p:txBody>
            <a:bodyPr spcFirstLastPara="1" wrap="square" lIns="22850" tIns="11425" rIns="0" bIns="1142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Local transfer pricing documentation</a:t>
              </a:r>
              <a:endParaRPr/>
            </a:p>
          </p:txBody>
        </p:sp>
        <p:sp>
          <p:nvSpPr>
            <p:cNvPr id="1439" name="Google Shape;1439;p50"/>
            <p:cNvSpPr/>
            <p:nvPr/>
          </p:nvSpPr>
          <p:spPr>
            <a:xfrm>
              <a:off x="2659593" y="1271440"/>
              <a:ext cx="2352902" cy="860718"/>
            </a:xfrm>
            <a:prstGeom prst="chevron">
              <a:avLst>
                <a:gd name="adj" fmla="val 50000"/>
              </a:avLst>
            </a:prstGeom>
            <a:solidFill>
              <a:srgbClr val="F7DBE0">
                <a:alpha val="89803"/>
              </a:srgbClr>
            </a:solidFill>
            <a:ln w="12700" cap="sq" cmpd="sng">
              <a:solidFill>
                <a:srgbClr val="EBCE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txBox="1"/>
            <p:nvPr/>
          </p:nvSpPr>
          <p:spPr>
            <a:xfrm>
              <a:off x="3089952" y="1271440"/>
              <a:ext cx="1492184" cy="860718"/>
            </a:xfrm>
            <a:prstGeom prst="rect">
              <a:avLst/>
            </a:prstGeom>
            <a:noFill/>
            <a:ln>
              <a:noFill/>
            </a:ln>
          </p:spPr>
          <p:txBody>
            <a:bodyPr spcFirstLastPara="1" wrap="square" lIns="20300" tIns="10150" rIns="0" bIns="1015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Test the price</a:t>
              </a:r>
              <a:endParaRPr/>
            </a:p>
          </p:txBody>
        </p:sp>
        <p:sp>
          <p:nvSpPr>
            <p:cNvPr id="1441" name="Google Shape;1441;p50"/>
            <p:cNvSpPr/>
            <p:nvPr/>
          </p:nvSpPr>
          <p:spPr>
            <a:xfrm>
              <a:off x="404097" y="2365486"/>
              <a:ext cx="2592524" cy="1037009"/>
            </a:xfrm>
            <a:prstGeom prst="chevron">
              <a:avLst>
                <a:gd name="adj" fmla="val 50000"/>
              </a:avLst>
            </a:prstGeom>
            <a:solidFill>
              <a:schemeClr val="accent2"/>
            </a:solidFill>
            <a:ln w="12700" cap="sq"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txBox="1"/>
            <p:nvPr/>
          </p:nvSpPr>
          <p:spPr>
            <a:xfrm>
              <a:off x="922602" y="2365486"/>
              <a:ext cx="1555515" cy="1037009"/>
            </a:xfrm>
            <a:prstGeom prst="rect">
              <a:avLst/>
            </a:prstGeom>
            <a:noFill/>
            <a:ln>
              <a:noFill/>
            </a:ln>
          </p:spPr>
          <p:txBody>
            <a:bodyPr spcFirstLastPara="1" wrap="square" lIns="22850" tIns="11425" rIns="0" bIns="1142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Inter-company agreements / invoicing</a:t>
              </a:r>
              <a:endParaRPr/>
            </a:p>
          </p:txBody>
        </p:sp>
        <p:sp>
          <p:nvSpPr>
            <p:cNvPr id="1443" name="Google Shape;1443;p50"/>
            <p:cNvSpPr/>
            <p:nvPr/>
          </p:nvSpPr>
          <p:spPr>
            <a:xfrm>
              <a:off x="2679751" y="2447512"/>
              <a:ext cx="2373495" cy="860718"/>
            </a:xfrm>
            <a:prstGeom prst="chevron">
              <a:avLst>
                <a:gd name="adj" fmla="val 50000"/>
              </a:avLst>
            </a:prstGeom>
            <a:solidFill>
              <a:srgbClr val="FFF0CC">
                <a:alpha val="89803"/>
              </a:srgbClr>
            </a:solidFill>
            <a:ln w="12700" cap="sq" cmpd="sng">
              <a:solidFill>
                <a:srgbClr val="EBCE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txBox="1"/>
            <p:nvPr/>
          </p:nvSpPr>
          <p:spPr>
            <a:xfrm>
              <a:off x="3110110" y="2447512"/>
              <a:ext cx="1512777" cy="860718"/>
            </a:xfrm>
            <a:prstGeom prst="rect">
              <a:avLst/>
            </a:prstGeom>
            <a:noFill/>
            <a:ln>
              <a:noFill/>
            </a:ln>
          </p:spPr>
          <p:txBody>
            <a:bodyPr spcFirstLastPara="1" wrap="square" lIns="20300" tIns="10150" rIns="0" bIns="1015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Implementation</a:t>
              </a:r>
              <a:endParaRPr/>
            </a:p>
          </p:txBody>
        </p:sp>
      </p:grpSp>
      <p:sp>
        <p:nvSpPr>
          <p:cNvPr id="1445" name="Google Shape;1445;p50"/>
          <p:cNvSpPr txBox="1"/>
          <p:nvPr/>
        </p:nvSpPr>
        <p:spPr>
          <a:xfrm>
            <a:off x="610993" y="442844"/>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Transfer Pricing documentation</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Transfer pricing life-cycle</a:t>
            </a:r>
            <a:endParaRPr sz="2800" dirty="0">
              <a:solidFill>
                <a:schemeClr val="dk1"/>
              </a:solidFill>
              <a:latin typeface="Georgia"/>
              <a:ea typeface="Georgia"/>
              <a:cs typeface="Georgia"/>
              <a:sym typeface="Georgia"/>
            </a:endParaRPr>
          </a:p>
        </p:txBody>
      </p:sp>
      <p:grpSp>
        <p:nvGrpSpPr>
          <p:cNvPr id="1446" name="Google Shape;1446;p50"/>
          <p:cNvGrpSpPr/>
          <p:nvPr/>
        </p:nvGrpSpPr>
        <p:grpSpPr>
          <a:xfrm>
            <a:off x="6534299" y="1125519"/>
            <a:ext cx="5184000" cy="4606962"/>
            <a:chOff x="1691680" y="1700808"/>
            <a:chExt cx="5184000" cy="4606962"/>
          </a:xfrm>
        </p:grpSpPr>
        <p:grpSp>
          <p:nvGrpSpPr>
            <p:cNvPr id="1447" name="Google Shape;1447;p50"/>
            <p:cNvGrpSpPr/>
            <p:nvPr/>
          </p:nvGrpSpPr>
          <p:grpSpPr>
            <a:xfrm>
              <a:off x="1691680" y="1700808"/>
              <a:ext cx="5184000" cy="4500000"/>
              <a:chOff x="1839929" y="1866269"/>
              <a:chExt cx="4551308" cy="3964650"/>
            </a:xfrm>
          </p:grpSpPr>
          <p:sp>
            <p:nvSpPr>
              <p:cNvPr id="1448" name="Google Shape;1448;p50"/>
              <p:cNvSpPr/>
              <p:nvPr/>
            </p:nvSpPr>
            <p:spPr>
              <a:xfrm>
                <a:off x="1839929" y="1866269"/>
                <a:ext cx="2991415" cy="1185132"/>
              </a:xfrm>
              <a:custGeom>
                <a:avLst/>
                <a:gdLst/>
                <a:ahLst/>
                <a:cxnLst/>
                <a:rect l="l" t="t" r="r" b="b"/>
                <a:pathLst>
                  <a:path w="18510" h="10000" extrusionOk="0">
                    <a:moveTo>
                      <a:pt x="18510" y="5026"/>
                    </a:moveTo>
                    <a:lnTo>
                      <a:pt x="15540" y="0"/>
                    </a:lnTo>
                    <a:cubicBezTo>
                      <a:pt x="15530" y="2288"/>
                      <a:pt x="15525" y="20"/>
                      <a:pt x="15525" y="2191"/>
                    </a:cubicBezTo>
                    <a:cubicBezTo>
                      <a:pt x="30" y="2182"/>
                      <a:pt x="15536" y="2202"/>
                      <a:pt x="0" y="2181"/>
                    </a:cubicBezTo>
                    <a:cubicBezTo>
                      <a:pt x="14" y="9273"/>
                      <a:pt x="23" y="2111"/>
                      <a:pt x="12" y="9314"/>
                    </a:cubicBezTo>
                    <a:lnTo>
                      <a:pt x="6008" y="9314"/>
                    </a:lnTo>
                    <a:cubicBezTo>
                      <a:pt x="6480" y="8306"/>
                      <a:pt x="6051" y="9264"/>
                      <a:pt x="6492" y="8290"/>
                    </a:cubicBezTo>
                    <a:cubicBezTo>
                      <a:pt x="4830" y="6408"/>
                      <a:pt x="6487" y="8268"/>
                      <a:pt x="4820" y="6359"/>
                    </a:cubicBezTo>
                    <a:lnTo>
                      <a:pt x="10931" y="6121"/>
                    </a:lnTo>
                    <a:cubicBezTo>
                      <a:pt x="11469" y="9835"/>
                      <a:pt x="10911" y="6099"/>
                      <a:pt x="11480" y="9895"/>
                    </a:cubicBezTo>
                    <a:cubicBezTo>
                      <a:pt x="12970" y="8180"/>
                      <a:pt x="14074" y="7906"/>
                      <a:pt x="15540" y="7801"/>
                    </a:cubicBezTo>
                    <a:lnTo>
                      <a:pt x="15540" y="10000"/>
                    </a:lnTo>
                    <a:lnTo>
                      <a:pt x="18510" y="502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49" name="Google Shape;1449;p50"/>
              <p:cNvSpPr/>
              <p:nvPr/>
            </p:nvSpPr>
            <p:spPr>
              <a:xfrm>
                <a:off x="2602370" y="2671988"/>
                <a:ext cx="1073642" cy="1372707"/>
              </a:xfrm>
              <a:custGeom>
                <a:avLst/>
                <a:gdLst/>
                <a:ahLst/>
                <a:cxnLst/>
                <a:rect l="l" t="t" r="r" b="b"/>
                <a:pathLst>
                  <a:path w="176" h="222" extrusionOk="0">
                    <a:moveTo>
                      <a:pt x="176" y="121"/>
                    </a:moveTo>
                    <a:cubicBezTo>
                      <a:pt x="151" y="0"/>
                      <a:pt x="151" y="0"/>
                      <a:pt x="151" y="0"/>
                    </a:cubicBezTo>
                    <a:cubicBezTo>
                      <a:pt x="28" y="2"/>
                      <a:pt x="28" y="2"/>
                      <a:pt x="28" y="2"/>
                    </a:cubicBezTo>
                    <a:cubicBezTo>
                      <a:pt x="60" y="28"/>
                      <a:pt x="60" y="28"/>
                      <a:pt x="60" y="28"/>
                    </a:cubicBezTo>
                    <a:cubicBezTo>
                      <a:pt x="23" y="77"/>
                      <a:pt x="0" y="139"/>
                      <a:pt x="0" y="205"/>
                    </a:cubicBezTo>
                    <a:cubicBezTo>
                      <a:pt x="0" y="211"/>
                      <a:pt x="1" y="216"/>
                      <a:pt x="1" y="222"/>
                    </a:cubicBezTo>
                    <a:cubicBezTo>
                      <a:pt x="40" y="170"/>
                      <a:pt x="40" y="170"/>
                      <a:pt x="40" y="170"/>
                    </a:cubicBezTo>
                    <a:cubicBezTo>
                      <a:pt x="107" y="204"/>
                      <a:pt x="107" y="204"/>
                      <a:pt x="107" y="204"/>
                    </a:cubicBezTo>
                    <a:cubicBezTo>
                      <a:pt x="107" y="173"/>
                      <a:pt x="115" y="141"/>
                      <a:pt x="132" y="112"/>
                    </a:cubicBezTo>
                    <a:cubicBezTo>
                      <a:pt x="136" y="106"/>
                      <a:pt x="140" y="100"/>
                      <a:pt x="144" y="95"/>
                    </a:cubicBezTo>
                    <a:lnTo>
                      <a:pt x="176" y="121"/>
                    </a:lnTo>
                    <a:close/>
                  </a:path>
                </a:pathLst>
              </a:custGeom>
              <a:solidFill>
                <a:schemeClr val="lt1"/>
              </a:solidFill>
              <a:ln w="28575" cap="rnd" cmpd="sng">
                <a:solidFill>
                  <a:srgbClr val="7F7F7F"/>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50" name="Google Shape;1450;p50"/>
              <p:cNvSpPr/>
              <p:nvPr/>
            </p:nvSpPr>
            <p:spPr>
              <a:xfrm>
                <a:off x="2411760" y="3835805"/>
                <a:ext cx="1272032" cy="1585860"/>
              </a:xfrm>
              <a:custGeom>
                <a:avLst/>
                <a:gdLst/>
                <a:ahLst/>
                <a:cxnLst/>
                <a:rect l="l" t="t" r="r" b="b"/>
                <a:pathLst>
                  <a:path w="208" h="256" extrusionOk="0">
                    <a:moveTo>
                      <a:pt x="208" y="162"/>
                    </a:moveTo>
                    <a:cubicBezTo>
                      <a:pt x="176" y="137"/>
                      <a:pt x="155" y="103"/>
                      <a:pt x="145" y="65"/>
                    </a:cubicBezTo>
                    <a:cubicBezTo>
                      <a:pt x="185" y="56"/>
                      <a:pt x="185" y="56"/>
                      <a:pt x="185" y="56"/>
                    </a:cubicBezTo>
                    <a:cubicBezTo>
                      <a:pt x="75" y="0"/>
                      <a:pt x="75" y="0"/>
                      <a:pt x="75" y="0"/>
                    </a:cubicBezTo>
                    <a:cubicBezTo>
                      <a:pt x="0" y="98"/>
                      <a:pt x="0" y="98"/>
                      <a:pt x="0" y="98"/>
                    </a:cubicBezTo>
                    <a:cubicBezTo>
                      <a:pt x="40" y="89"/>
                      <a:pt x="40" y="89"/>
                      <a:pt x="40" y="89"/>
                    </a:cubicBezTo>
                    <a:cubicBezTo>
                      <a:pt x="58" y="158"/>
                      <a:pt x="99" y="216"/>
                      <a:pt x="155" y="256"/>
                    </a:cubicBezTo>
                    <a:cubicBezTo>
                      <a:pt x="139" y="194"/>
                      <a:pt x="139" y="194"/>
                      <a:pt x="139" y="194"/>
                    </a:cubicBezTo>
                    <a:lnTo>
                      <a:pt x="208" y="16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51" name="Google Shape;1451;p50"/>
              <p:cNvSpPr/>
              <p:nvPr/>
            </p:nvSpPr>
            <p:spPr>
              <a:xfrm>
                <a:off x="3364812" y="4765153"/>
                <a:ext cx="1520993" cy="1065766"/>
              </a:xfrm>
              <a:custGeom>
                <a:avLst/>
                <a:gdLst/>
                <a:ahLst/>
                <a:cxnLst/>
                <a:rect l="l" t="t" r="r" b="b"/>
                <a:pathLst>
                  <a:path w="249" h="172" extrusionOk="0">
                    <a:moveTo>
                      <a:pt x="249" y="149"/>
                    </a:moveTo>
                    <a:cubicBezTo>
                      <a:pt x="191" y="122"/>
                      <a:pt x="191" y="122"/>
                      <a:pt x="191" y="122"/>
                    </a:cubicBezTo>
                    <a:cubicBezTo>
                      <a:pt x="209" y="49"/>
                      <a:pt x="209" y="49"/>
                      <a:pt x="209" y="49"/>
                    </a:cubicBezTo>
                    <a:cubicBezTo>
                      <a:pt x="172" y="57"/>
                      <a:pt x="131" y="54"/>
                      <a:pt x="94" y="38"/>
                    </a:cubicBezTo>
                    <a:cubicBezTo>
                      <a:pt x="112" y="0"/>
                      <a:pt x="112" y="0"/>
                      <a:pt x="112" y="0"/>
                    </a:cubicBezTo>
                    <a:cubicBezTo>
                      <a:pt x="0" y="52"/>
                      <a:pt x="0" y="52"/>
                      <a:pt x="0" y="52"/>
                    </a:cubicBezTo>
                    <a:cubicBezTo>
                      <a:pt x="30" y="172"/>
                      <a:pt x="30" y="172"/>
                      <a:pt x="30" y="172"/>
                    </a:cubicBezTo>
                    <a:cubicBezTo>
                      <a:pt x="48" y="134"/>
                      <a:pt x="48" y="134"/>
                      <a:pt x="48" y="134"/>
                    </a:cubicBezTo>
                    <a:cubicBezTo>
                      <a:pt x="85" y="151"/>
                      <a:pt x="125" y="160"/>
                      <a:pt x="168" y="160"/>
                    </a:cubicBezTo>
                    <a:cubicBezTo>
                      <a:pt x="196" y="160"/>
                      <a:pt x="224" y="156"/>
                      <a:pt x="249" y="14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52" name="Google Shape;1452;p50"/>
              <p:cNvSpPr/>
              <p:nvPr/>
            </p:nvSpPr>
            <p:spPr>
              <a:xfrm>
                <a:off x="4632954" y="4445423"/>
                <a:ext cx="1412072" cy="1347128"/>
              </a:xfrm>
              <a:custGeom>
                <a:avLst/>
                <a:gdLst/>
                <a:ahLst/>
                <a:cxnLst/>
                <a:rect l="l" t="t" r="r" b="b"/>
                <a:pathLst>
                  <a:path w="231" h="218" extrusionOk="0">
                    <a:moveTo>
                      <a:pt x="231" y="31"/>
                    </a:moveTo>
                    <a:cubicBezTo>
                      <a:pt x="173" y="60"/>
                      <a:pt x="173" y="60"/>
                      <a:pt x="173" y="60"/>
                    </a:cubicBezTo>
                    <a:cubicBezTo>
                      <a:pt x="128" y="0"/>
                      <a:pt x="128" y="0"/>
                      <a:pt x="128" y="0"/>
                    </a:cubicBezTo>
                    <a:cubicBezTo>
                      <a:pt x="126" y="4"/>
                      <a:pt x="124" y="8"/>
                      <a:pt x="121" y="12"/>
                    </a:cubicBezTo>
                    <a:cubicBezTo>
                      <a:pt x="103" y="44"/>
                      <a:pt x="77" y="68"/>
                      <a:pt x="48" y="83"/>
                    </a:cubicBezTo>
                    <a:cubicBezTo>
                      <a:pt x="30" y="46"/>
                      <a:pt x="30" y="46"/>
                      <a:pt x="30" y="46"/>
                    </a:cubicBezTo>
                    <a:cubicBezTo>
                      <a:pt x="0" y="166"/>
                      <a:pt x="0" y="166"/>
                      <a:pt x="0" y="166"/>
                    </a:cubicBezTo>
                    <a:cubicBezTo>
                      <a:pt x="112" y="218"/>
                      <a:pt x="112" y="218"/>
                      <a:pt x="112" y="218"/>
                    </a:cubicBezTo>
                    <a:cubicBezTo>
                      <a:pt x="94" y="180"/>
                      <a:pt x="94" y="180"/>
                      <a:pt x="94" y="180"/>
                    </a:cubicBezTo>
                    <a:cubicBezTo>
                      <a:pt x="155" y="148"/>
                      <a:pt x="204" y="95"/>
                      <a:pt x="231" y="31"/>
                    </a:cubicBezTo>
                    <a:close/>
                  </a:path>
                </a:pathLst>
              </a:custGeom>
              <a:solidFill>
                <a:schemeClr val="lt1"/>
              </a:solidFill>
              <a:ln w="28575" cap="rnd" cmpd="sng">
                <a:solidFill>
                  <a:srgbClr val="7F7F7F"/>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53" name="Google Shape;1453;p50"/>
              <p:cNvSpPr/>
              <p:nvPr/>
            </p:nvSpPr>
            <p:spPr>
              <a:xfrm>
                <a:off x="5255355" y="3068453"/>
                <a:ext cx="1135882" cy="1641280"/>
              </a:xfrm>
              <a:custGeom>
                <a:avLst/>
                <a:gdLst/>
                <a:ahLst/>
                <a:cxnLst/>
                <a:rect l="l" t="t" r="r" b="b"/>
                <a:pathLst>
                  <a:path w="186" h="265" extrusionOk="0">
                    <a:moveTo>
                      <a:pt x="145" y="199"/>
                    </a:moveTo>
                    <a:cubicBezTo>
                      <a:pt x="149" y="181"/>
                      <a:pt x="151" y="161"/>
                      <a:pt x="151" y="141"/>
                    </a:cubicBezTo>
                    <a:cubicBezTo>
                      <a:pt x="151" y="90"/>
                      <a:pt x="138" y="42"/>
                      <a:pt x="115" y="0"/>
                    </a:cubicBezTo>
                    <a:cubicBezTo>
                      <a:pt x="101" y="63"/>
                      <a:pt x="101" y="63"/>
                      <a:pt x="101" y="63"/>
                    </a:cubicBezTo>
                    <a:cubicBezTo>
                      <a:pt x="26" y="61"/>
                      <a:pt x="26" y="61"/>
                      <a:pt x="26" y="61"/>
                    </a:cubicBezTo>
                    <a:cubicBezTo>
                      <a:pt x="43" y="96"/>
                      <a:pt x="48" y="136"/>
                      <a:pt x="41" y="176"/>
                    </a:cubicBezTo>
                    <a:cubicBezTo>
                      <a:pt x="0" y="166"/>
                      <a:pt x="0" y="166"/>
                      <a:pt x="0" y="166"/>
                    </a:cubicBezTo>
                    <a:cubicBezTo>
                      <a:pt x="75" y="265"/>
                      <a:pt x="75" y="265"/>
                      <a:pt x="75" y="265"/>
                    </a:cubicBezTo>
                    <a:cubicBezTo>
                      <a:pt x="186" y="209"/>
                      <a:pt x="186" y="209"/>
                      <a:pt x="186" y="209"/>
                    </a:cubicBezTo>
                    <a:lnTo>
                      <a:pt x="145" y="199"/>
                    </a:lnTo>
                    <a:close/>
                  </a:path>
                </a:pathLst>
              </a:custGeom>
              <a:solidFill>
                <a:schemeClr val="lt1"/>
              </a:solid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sp>
            <p:nvSpPr>
              <p:cNvPr id="1454" name="Google Shape;1454;p50"/>
              <p:cNvSpPr/>
              <p:nvPr/>
            </p:nvSpPr>
            <p:spPr>
              <a:xfrm>
                <a:off x="4644624" y="2160420"/>
                <a:ext cx="1310932" cy="1202184"/>
              </a:xfrm>
              <a:custGeom>
                <a:avLst/>
                <a:gdLst/>
                <a:ahLst/>
                <a:cxnLst/>
                <a:rect l="l" t="t" r="r" b="b"/>
                <a:pathLst>
                  <a:path w="215" h="195" extrusionOk="0">
                    <a:moveTo>
                      <a:pt x="183" y="100"/>
                    </a:moveTo>
                    <a:cubicBezTo>
                      <a:pt x="139" y="48"/>
                      <a:pt x="78" y="12"/>
                      <a:pt x="8" y="0"/>
                    </a:cubicBezTo>
                    <a:cubicBezTo>
                      <a:pt x="49" y="49"/>
                      <a:pt x="49" y="49"/>
                      <a:pt x="49" y="49"/>
                    </a:cubicBezTo>
                    <a:cubicBezTo>
                      <a:pt x="0" y="107"/>
                      <a:pt x="0" y="107"/>
                      <a:pt x="0" y="107"/>
                    </a:cubicBezTo>
                    <a:cubicBezTo>
                      <a:pt x="18" y="111"/>
                      <a:pt x="35" y="118"/>
                      <a:pt x="51" y="127"/>
                    </a:cubicBezTo>
                    <a:cubicBezTo>
                      <a:pt x="70" y="138"/>
                      <a:pt x="86" y="151"/>
                      <a:pt x="99" y="167"/>
                    </a:cubicBezTo>
                    <a:cubicBezTo>
                      <a:pt x="66" y="193"/>
                      <a:pt x="66" y="193"/>
                      <a:pt x="66" y="193"/>
                    </a:cubicBezTo>
                    <a:cubicBezTo>
                      <a:pt x="190" y="195"/>
                      <a:pt x="190" y="195"/>
                      <a:pt x="190" y="195"/>
                    </a:cubicBezTo>
                    <a:cubicBezTo>
                      <a:pt x="215" y="74"/>
                      <a:pt x="215" y="74"/>
                      <a:pt x="215" y="74"/>
                    </a:cubicBezTo>
                    <a:lnTo>
                      <a:pt x="183" y="10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Georgia"/>
                  <a:ea typeface="Georgia"/>
                  <a:cs typeface="Georgia"/>
                  <a:sym typeface="Georgia"/>
                </a:endParaRPr>
              </a:p>
            </p:txBody>
          </p:sp>
        </p:grpSp>
        <p:sp>
          <p:nvSpPr>
            <p:cNvPr id="1455" name="Google Shape;1455;p50"/>
            <p:cNvSpPr txBox="1"/>
            <p:nvPr/>
          </p:nvSpPr>
          <p:spPr>
            <a:xfrm>
              <a:off x="1700439" y="2057800"/>
              <a:ext cx="3398501" cy="457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Transaction Mapping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Risk Assessment</a:t>
              </a:r>
              <a:endParaRPr/>
            </a:p>
          </p:txBody>
        </p:sp>
        <p:sp>
          <p:nvSpPr>
            <p:cNvPr id="1456" name="Google Shape;1456;p50"/>
            <p:cNvSpPr txBox="1"/>
            <p:nvPr/>
          </p:nvSpPr>
          <p:spPr>
            <a:xfrm>
              <a:off x="5296156" y="2700415"/>
              <a:ext cx="817524" cy="2130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TP Policy</a:t>
              </a:r>
              <a:endParaRPr/>
            </a:p>
          </p:txBody>
        </p:sp>
        <p:sp>
          <p:nvSpPr>
            <p:cNvPr id="1457" name="Google Shape;1457;p50"/>
            <p:cNvSpPr txBox="1"/>
            <p:nvPr/>
          </p:nvSpPr>
          <p:spPr>
            <a:xfrm>
              <a:off x="5803484" y="3704269"/>
              <a:ext cx="914400" cy="914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350">
                  <a:solidFill>
                    <a:schemeClr val="dk1"/>
                  </a:solidFill>
                  <a:latin typeface="Arial"/>
                  <a:ea typeface="Arial"/>
                  <a:cs typeface="Arial"/>
                  <a:sym typeface="Arial"/>
                </a:rPr>
                <a:t>Imple-</a:t>
              </a:r>
              <a:br>
                <a:rPr lang="en-US" sz="1350">
                  <a:solidFill>
                    <a:schemeClr val="dk1"/>
                  </a:solidFill>
                  <a:latin typeface="Arial"/>
                  <a:ea typeface="Arial"/>
                  <a:cs typeface="Arial"/>
                  <a:sym typeface="Arial"/>
                </a:rPr>
              </a:br>
              <a:r>
                <a:rPr lang="en-US" sz="1350">
                  <a:solidFill>
                    <a:schemeClr val="dk1"/>
                  </a:solidFill>
                  <a:latin typeface="Arial"/>
                  <a:ea typeface="Arial"/>
                  <a:cs typeface="Arial"/>
                  <a:sym typeface="Arial"/>
                </a:rPr>
                <a:t>mentation</a:t>
              </a:r>
              <a:endParaRPr/>
            </a:p>
          </p:txBody>
        </p:sp>
        <p:sp>
          <p:nvSpPr>
            <p:cNvPr id="1458" name="Google Shape;1458;p50"/>
            <p:cNvSpPr txBox="1"/>
            <p:nvPr/>
          </p:nvSpPr>
          <p:spPr>
            <a:xfrm>
              <a:off x="5403833" y="5231328"/>
              <a:ext cx="914400" cy="91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APAs</a:t>
              </a:r>
              <a:endParaRPr/>
            </a:p>
          </p:txBody>
        </p:sp>
        <p:sp>
          <p:nvSpPr>
            <p:cNvPr id="1459" name="Google Shape;1459;p50"/>
            <p:cNvSpPr txBox="1"/>
            <p:nvPr/>
          </p:nvSpPr>
          <p:spPr>
            <a:xfrm>
              <a:off x="3791864" y="5393370"/>
              <a:ext cx="914400" cy="914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Testing /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Adjustment</a:t>
              </a:r>
              <a:endParaRPr/>
            </a:p>
          </p:txBody>
        </p:sp>
        <p:sp>
          <p:nvSpPr>
            <p:cNvPr id="1460" name="Google Shape;1460;p50"/>
            <p:cNvSpPr txBox="1"/>
            <p:nvPr/>
          </p:nvSpPr>
          <p:spPr>
            <a:xfrm>
              <a:off x="2714356" y="4533931"/>
              <a:ext cx="914400" cy="91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TP Doc.</a:t>
              </a:r>
              <a:endParaRPr/>
            </a:p>
          </p:txBody>
        </p:sp>
        <p:sp>
          <p:nvSpPr>
            <p:cNvPr id="1461" name="Google Shape;1461;p50"/>
            <p:cNvSpPr txBox="1"/>
            <p:nvPr/>
          </p:nvSpPr>
          <p:spPr>
            <a:xfrm>
              <a:off x="2915816" y="3223418"/>
              <a:ext cx="914400" cy="91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Audit</a:t>
              </a:r>
              <a:endParaRPr/>
            </a:p>
          </p:txBody>
        </p:sp>
        <p:sp>
          <p:nvSpPr>
            <p:cNvPr id="1462" name="Google Shape;1462;p50"/>
            <p:cNvSpPr txBox="1"/>
            <p:nvPr/>
          </p:nvSpPr>
          <p:spPr>
            <a:xfrm>
              <a:off x="3635444" y="3883152"/>
              <a:ext cx="1997405" cy="55399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i="1">
                  <a:solidFill>
                    <a:schemeClr val="dk1"/>
                  </a:solidFill>
                  <a:latin typeface="Arial"/>
                  <a:ea typeface="Arial"/>
                  <a:cs typeface="Arial"/>
                  <a:sym typeface="Arial"/>
                </a:rPr>
                <a:t>Transfer pricing</a:t>
              </a:r>
              <a:br>
                <a:rPr lang="en-US" sz="1800" b="1" i="1">
                  <a:solidFill>
                    <a:schemeClr val="dk1"/>
                  </a:solidFill>
                  <a:latin typeface="Arial"/>
                  <a:ea typeface="Arial"/>
                  <a:cs typeface="Arial"/>
                  <a:sym typeface="Arial"/>
                </a:rPr>
              </a:br>
              <a:r>
                <a:rPr lang="en-US" sz="1800" b="1" i="1">
                  <a:solidFill>
                    <a:schemeClr val="dk1"/>
                  </a:solidFill>
                  <a:latin typeface="Arial"/>
                  <a:ea typeface="Arial"/>
                  <a:cs typeface="Arial"/>
                  <a:sym typeface="Arial"/>
                </a:rPr>
                <a:t>life-cycle</a:t>
              </a:r>
              <a:endParaRPr/>
            </a:p>
          </p:txBody>
        </p:sp>
      </p:grpSp>
    </p:spTree>
    <p:extLst>
      <p:ext uri="{BB962C8B-B14F-4D97-AF65-F5344CB8AC3E}">
        <p14:creationId xmlns:p14="http://schemas.microsoft.com/office/powerpoint/2010/main" val="2554787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71" name="Google Shape;1471;p51"/>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472" name="Google Shape;1472;p51"/>
          <p:cNvSpPr txBox="1">
            <a:spLocks noGrp="1"/>
          </p:cNvSpPr>
          <p:nvPr>
            <p:ph idx="1"/>
          </p:nvPr>
        </p:nvSpPr>
        <p:spPr>
          <a:xfrm>
            <a:off x="442913" y="1425011"/>
            <a:ext cx="11306175" cy="406876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b="0" dirty="0">
                <a:solidFill>
                  <a:schemeClr val="dk1"/>
                </a:solidFill>
              </a:rPr>
              <a:t>The three tiered approach outlined in Chapter V of the OECD TP Guidelines brings enhanced transparency of multinational enterprise ("</a:t>
            </a:r>
            <a:r>
              <a:rPr lang="en-US" dirty="0">
                <a:solidFill>
                  <a:schemeClr val="dk1"/>
                </a:solidFill>
              </a:rPr>
              <a:t>MNE</a:t>
            </a:r>
            <a:r>
              <a:rPr lang="en-US" b="0" dirty="0">
                <a:solidFill>
                  <a:schemeClr val="dk1"/>
                </a:solidFill>
              </a:rPr>
              <a:t>").</a:t>
            </a:r>
            <a:endParaRPr dirty="0"/>
          </a:p>
        </p:txBody>
      </p:sp>
      <p:graphicFrame>
        <p:nvGraphicFramePr>
          <p:cNvPr id="1473" name="Google Shape;1473;p51"/>
          <p:cNvGraphicFramePr/>
          <p:nvPr/>
        </p:nvGraphicFramePr>
        <p:xfrm>
          <a:off x="1006377" y="2019300"/>
          <a:ext cx="10556350" cy="4267240"/>
        </p:xfrm>
        <a:graphic>
          <a:graphicData uri="http://schemas.openxmlformats.org/drawingml/2006/table">
            <a:tbl>
              <a:tblPr>
                <a:noFill/>
                <a:tableStyleId>{603F67D7-3749-44A0-9555-D452F2EC4EDD}</a:tableStyleId>
              </a:tblPr>
              <a:tblGrid>
                <a:gridCol w="599150">
                  <a:extLst>
                    <a:ext uri="{9D8B030D-6E8A-4147-A177-3AD203B41FA5}">
                      <a16:colId xmlns:a16="http://schemas.microsoft.com/office/drawing/2014/main" val="20000"/>
                    </a:ext>
                  </a:extLst>
                </a:gridCol>
                <a:gridCol w="1233375">
                  <a:extLst>
                    <a:ext uri="{9D8B030D-6E8A-4147-A177-3AD203B41FA5}">
                      <a16:colId xmlns:a16="http://schemas.microsoft.com/office/drawing/2014/main" val="20001"/>
                    </a:ext>
                  </a:extLst>
                </a:gridCol>
                <a:gridCol w="3604425">
                  <a:extLst>
                    <a:ext uri="{9D8B030D-6E8A-4147-A177-3AD203B41FA5}">
                      <a16:colId xmlns:a16="http://schemas.microsoft.com/office/drawing/2014/main" val="20002"/>
                    </a:ext>
                  </a:extLst>
                </a:gridCol>
                <a:gridCol w="5119400">
                  <a:extLst>
                    <a:ext uri="{9D8B030D-6E8A-4147-A177-3AD203B41FA5}">
                      <a16:colId xmlns:a16="http://schemas.microsoft.com/office/drawing/2014/main" val="20003"/>
                    </a:ext>
                  </a:extLst>
                </a:gridCol>
              </a:tblGrid>
              <a:tr h="323425">
                <a:tc>
                  <a:txBody>
                    <a:bodyPr/>
                    <a:lstStyle/>
                    <a:p>
                      <a:pPr marL="0" marR="0" lvl="0" indent="0" algn="ctr" rtl="0">
                        <a:spcBef>
                          <a:spcPts val="0"/>
                        </a:spcBef>
                        <a:spcAft>
                          <a:spcPts val="0"/>
                        </a:spcAft>
                        <a:buNone/>
                      </a:pPr>
                      <a:r>
                        <a:rPr lang="en-US" sz="1600" u="none" strike="noStrike" cap="none">
                          <a:solidFill>
                            <a:schemeClr val="lt1"/>
                          </a:solidFill>
                          <a:latin typeface="Arial"/>
                          <a:ea typeface="Arial"/>
                          <a:cs typeface="Arial"/>
                          <a:sym typeface="Arial"/>
                        </a:rPr>
                        <a:t>Tier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600" u="none" strike="noStrike" cap="none">
                          <a:solidFill>
                            <a:schemeClr val="lt1"/>
                          </a:solidFill>
                          <a:latin typeface="Arial"/>
                          <a:ea typeface="Arial"/>
                          <a:cs typeface="Arial"/>
                          <a:sym typeface="Arial"/>
                        </a:rPr>
                        <a:t>Type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600" u="none" strike="noStrike" cap="none">
                          <a:solidFill>
                            <a:schemeClr val="lt1"/>
                          </a:solidFill>
                          <a:latin typeface="Arial"/>
                          <a:ea typeface="Arial"/>
                          <a:cs typeface="Arial"/>
                          <a:sym typeface="Arial"/>
                        </a:rPr>
                        <a:t>Purpose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600" u="none" strike="noStrike" cap="none" dirty="0">
                          <a:solidFill>
                            <a:schemeClr val="lt1"/>
                          </a:solidFill>
                          <a:latin typeface="Arial"/>
                          <a:ea typeface="Arial"/>
                          <a:cs typeface="Arial"/>
                          <a:sym typeface="Arial"/>
                        </a:rPr>
                        <a:t>Content</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73472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strike="noStrike" cap="none">
                          <a:latin typeface="Arial"/>
                          <a:ea typeface="Arial"/>
                          <a:cs typeface="Arial"/>
                          <a:sym typeface="Arial"/>
                        </a:rPr>
                        <a:t>Master file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dirty="0">
                          <a:latin typeface="Arial"/>
                          <a:ea typeface="Arial"/>
                          <a:cs typeface="Arial"/>
                          <a:sym typeface="Arial"/>
                        </a:rPr>
                        <a:t>Provide information on global operations and approaches to TP for preliminary risk assessment</a:t>
                      </a:r>
                      <a:endParaRPr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Organization of the MNE</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Business of the MNE</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Intangible properties of the MNE</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Financing arrangement of the MNE</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Financials (incl. tax) of the MNE</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Value chain analysis</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solidFill>
                            <a:schemeClr val="dk1"/>
                          </a:solidFill>
                          <a:latin typeface="Arial"/>
                          <a:ea typeface="Arial"/>
                          <a:cs typeface="Arial"/>
                          <a:sym typeface="Arial"/>
                        </a:rPr>
                        <a:t>Tax ruling, APAs</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90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strike="noStrike" cap="none">
                          <a:latin typeface="Arial"/>
                          <a:ea typeface="Arial"/>
                          <a:cs typeface="Arial"/>
                          <a:sym typeface="Arial"/>
                        </a:rPr>
                        <a:t>Country by country reporting</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dirty="0">
                          <a:latin typeface="Arial"/>
                          <a:ea typeface="Arial"/>
                          <a:cs typeface="Arial"/>
                          <a:sym typeface="Arial"/>
                        </a:rPr>
                        <a:t>Provides a global view of the allocation of profits and taxes paid for it to serve as a high level risk assessment</a:t>
                      </a:r>
                      <a:endParaRPr sz="16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Profit before income tax</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Income tax</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Head count</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Type of activities for each of the countries etc.</a:t>
                      </a:r>
                      <a:endParaRPr sz="1600" u="none" strike="noStrike" cap="none" dirty="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290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3</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strike="noStrike" cap="none">
                          <a:latin typeface="Arial"/>
                          <a:ea typeface="Arial"/>
                          <a:cs typeface="Arial"/>
                          <a:sym typeface="Arial"/>
                        </a:rPr>
                        <a:t>Local file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dirty="0">
                          <a:latin typeface="Arial"/>
                          <a:ea typeface="Arial"/>
                          <a:cs typeface="Arial"/>
                          <a:sym typeface="Arial"/>
                        </a:rPr>
                        <a:t>Provides supplementary information to the master file for a specific inter-company transaction, and is used for local tax authority</a:t>
                      </a:r>
                      <a:endParaRPr sz="16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Local business information</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Details of inter-company transaction</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Economic analysis (benchmark)</a:t>
                      </a:r>
                      <a:endParaRPr dirty="0"/>
                    </a:p>
                    <a:p>
                      <a:pPr marL="171450" marR="0" lvl="0" indent="-171450" algn="l" rtl="0">
                        <a:spcBef>
                          <a:spcPts val="0"/>
                        </a:spcBef>
                        <a:spcAft>
                          <a:spcPts val="0"/>
                        </a:spcAft>
                        <a:buClr>
                          <a:schemeClr val="dk1"/>
                        </a:buClr>
                        <a:buSzPts val="1600"/>
                        <a:buFont typeface="Arial"/>
                        <a:buChar char="•"/>
                      </a:pPr>
                      <a:r>
                        <a:rPr lang="en-US" sz="1600" u="none" strike="noStrike" cap="none" dirty="0">
                          <a:latin typeface="Arial"/>
                          <a:ea typeface="Arial"/>
                          <a:cs typeface="Arial"/>
                          <a:sym typeface="Arial"/>
                        </a:rPr>
                        <a:t>Financials</a:t>
                      </a:r>
                      <a:endParaRPr sz="1600" u="none" strike="noStrike" cap="none" dirty="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74" name="Google Shape;1474;p51"/>
          <p:cNvSpPr txBox="1"/>
          <p:nvPr/>
        </p:nvSpPr>
        <p:spPr>
          <a:xfrm>
            <a:off x="583380" y="439073"/>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Transfer Pricing documentation</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Three-tiered approach</a:t>
            </a:r>
            <a:endParaRPr sz="2800" dirty="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2016367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3" name="Google Shape;1483;p52"/>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484" name="Google Shape;1484;p52"/>
          <p:cNvSpPr txBox="1">
            <a:spLocks noGrp="1"/>
          </p:cNvSpPr>
          <p:nvPr>
            <p:ph idx="1"/>
          </p:nvPr>
        </p:nvSpPr>
        <p:spPr>
          <a:xfrm>
            <a:off x="452745" y="1828134"/>
            <a:ext cx="11306175" cy="4068762"/>
          </a:xfrm>
          <a:prstGeom prst="rect">
            <a:avLst/>
          </a:prstGeom>
          <a:noFill/>
          <a:ln>
            <a:noFill/>
          </a:ln>
        </p:spPr>
        <p:txBody>
          <a:bodyPr spcFirstLastPara="1" wrap="square" lIns="0" tIns="0" rIns="0" bIns="0" anchor="t" anchorCtr="0">
            <a:noAutofit/>
          </a:bodyPr>
          <a:lstStyle/>
          <a:p>
            <a:pPr marL="0" lvl="1" indent="0" algn="just" rtl="0">
              <a:lnSpc>
                <a:spcPct val="100000"/>
              </a:lnSpc>
              <a:spcBef>
                <a:spcPts val="0"/>
              </a:spcBef>
              <a:spcAft>
                <a:spcPts val="0"/>
              </a:spcAft>
              <a:buClr>
                <a:schemeClr val="dk1"/>
              </a:buClr>
              <a:buSzPts val="1800"/>
              <a:buNone/>
            </a:pPr>
            <a:r>
              <a:rPr lang="en-US" sz="1800" dirty="0"/>
              <a:t>Transfer pricing documentation is a mean of proving that your inter-company transactions have accorded with the arm’s length principle.</a:t>
            </a:r>
            <a:endParaRPr dirty="0"/>
          </a:p>
          <a:p>
            <a:pPr marL="0" lvl="1" indent="0" algn="just" rtl="0">
              <a:lnSpc>
                <a:spcPct val="100000"/>
              </a:lnSpc>
              <a:spcBef>
                <a:spcPts val="600"/>
              </a:spcBef>
              <a:spcAft>
                <a:spcPts val="0"/>
              </a:spcAft>
              <a:buClr>
                <a:schemeClr val="dk1"/>
              </a:buClr>
              <a:buSzPts val="1800"/>
              <a:buNone/>
            </a:pPr>
            <a:r>
              <a:rPr lang="en-US" sz="1800" dirty="0"/>
              <a:t>The guidance on transfer pricing documentation is provided in Chapter V of the OECD TP Guidelines</a:t>
            </a:r>
            <a:endParaRPr dirty="0"/>
          </a:p>
          <a:p>
            <a:pPr marL="0" lvl="1" indent="0" algn="just" rtl="0">
              <a:lnSpc>
                <a:spcPct val="100000"/>
              </a:lnSpc>
              <a:spcBef>
                <a:spcPts val="600"/>
              </a:spcBef>
              <a:spcAft>
                <a:spcPts val="0"/>
              </a:spcAft>
              <a:buClr>
                <a:schemeClr val="dk1"/>
              </a:buClr>
              <a:buSzPts val="1800"/>
              <a:buNone/>
            </a:pPr>
            <a:r>
              <a:rPr lang="en-US" sz="1800" dirty="0"/>
              <a:t>The </a:t>
            </a:r>
            <a:r>
              <a:rPr lang="en-US" sz="1800" b="1" dirty="0"/>
              <a:t>elements</a:t>
            </a:r>
            <a:r>
              <a:rPr lang="en-US" sz="1800" dirty="0"/>
              <a:t> that should be included in the </a:t>
            </a:r>
            <a:r>
              <a:rPr lang="en-US" sz="1800" u="sng" dirty="0"/>
              <a:t>Transfer Pricing documentation </a:t>
            </a:r>
            <a:r>
              <a:rPr lang="en-US" sz="1800" dirty="0"/>
              <a:t>are the following:</a:t>
            </a:r>
            <a:endParaRPr dirty="0"/>
          </a:p>
          <a:p>
            <a:pPr marL="0" lvl="0" indent="0" algn="l" rtl="0">
              <a:lnSpc>
                <a:spcPct val="100000"/>
              </a:lnSpc>
              <a:spcBef>
                <a:spcPts val="600"/>
              </a:spcBef>
              <a:spcAft>
                <a:spcPts val="0"/>
              </a:spcAft>
              <a:buClr>
                <a:schemeClr val="accent1"/>
              </a:buClr>
              <a:buSzPts val="1800"/>
              <a:buNone/>
            </a:pPr>
            <a:endParaRPr dirty="0"/>
          </a:p>
        </p:txBody>
      </p:sp>
      <p:sp>
        <p:nvSpPr>
          <p:cNvPr id="1485" name="Google Shape;1485;p52"/>
          <p:cNvSpPr txBox="1"/>
          <p:nvPr/>
        </p:nvSpPr>
        <p:spPr>
          <a:xfrm>
            <a:off x="583382" y="439076"/>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Transfer Pricing documentation</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What is TP documentation ?</a:t>
            </a:r>
            <a:endParaRPr sz="2800" dirty="0">
              <a:solidFill>
                <a:schemeClr val="dk1"/>
              </a:solidFill>
              <a:latin typeface="Georgia"/>
              <a:ea typeface="Georgia"/>
              <a:cs typeface="Georgia"/>
              <a:sym typeface="Georgia"/>
            </a:endParaRPr>
          </a:p>
        </p:txBody>
      </p:sp>
      <p:grpSp>
        <p:nvGrpSpPr>
          <p:cNvPr id="1486" name="Google Shape;1486;p52"/>
          <p:cNvGrpSpPr/>
          <p:nvPr/>
        </p:nvGrpSpPr>
        <p:grpSpPr>
          <a:xfrm>
            <a:off x="-970199" y="2593407"/>
            <a:ext cx="10551251" cy="4221136"/>
            <a:chOff x="-3540669" y="-544222"/>
            <a:chExt cx="10551251" cy="4221136"/>
          </a:xfrm>
        </p:grpSpPr>
        <p:sp>
          <p:nvSpPr>
            <p:cNvPr id="1487" name="Google Shape;1487;p52"/>
            <p:cNvSpPr/>
            <p:nvPr/>
          </p:nvSpPr>
          <p:spPr>
            <a:xfrm>
              <a:off x="-3540669" y="-544222"/>
              <a:ext cx="4221136" cy="4221136"/>
            </a:xfrm>
            <a:prstGeom prst="blockArc">
              <a:avLst>
                <a:gd name="adj1" fmla="val 18900000"/>
                <a:gd name="adj2" fmla="val 2700000"/>
                <a:gd name="adj3" fmla="val 512"/>
              </a:avLst>
            </a:prstGeom>
            <a:noFill/>
            <a:ln w="12700" cap="sq"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2"/>
            <p:cNvSpPr/>
            <p:nvPr/>
          </p:nvSpPr>
          <p:spPr>
            <a:xfrm>
              <a:off x="221102" y="142412"/>
              <a:ext cx="6789480" cy="2846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txBox="1"/>
            <p:nvPr/>
          </p:nvSpPr>
          <p:spPr>
            <a:xfrm>
              <a:off x="221102" y="142412"/>
              <a:ext cx="6789480"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Business overview</a:t>
              </a:r>
              <a:endParaRPr sz="1400" dirty="0">
                <a:solidFill>
                  <a:schemeClr val="lt1"/>
                </a:solidFill>
                <a:latin typeface="Arial"/>
                <a:ea typeface="Arial"/>
                <a:cs typeface="Arial"/>
                <a:sym typeface="Arial"/>
              </a:endParaRPr>
            </a:p>
          </p:txBody>
        </p:sp>
        <p:sp>
          <p:nvSpPr>
            <p:cNvPr id="1490" name="Google Shape;1490;p52"/>
            <p:cNvSpPr/>
            <p:nvPr/>
          </p:nvSpPr>
          <p:spPr>
            <a:xfrm>
              <a:off x="43165" y="106824"/>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2"/>
            <p:cNvSpPr/>
            <p:nvPr/>
          </p:nvSpPr>
          <p:spPr>
            <a:xfrm>
              <a:off x="478922" y="569711"/>
              <a:ext cx="6531659" cy="284698"/>
            </a:xfrm>
            <a:prstGeom prst="rect">
              <a:avLst/>
            </a:prstGeom>
            <a:solidFill>
              <a:srgbClr val="E02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p:cNvSpPr txBox="1"/>
            <p:nvPr/>
          </p:nvSpPr>
          <p:spPr>
            <a:xfrm>
              <a:off x="478922" y="569711"/>
              <a:ext cx="6531659"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Description of taxpayer's organizational structure</a:t>
              </a:r>
              <a:endParaRPr sz="1400" dirty="0">
                <a:solidFill>
                  <a:schemeClr val="lt1"/>
                </a:solidFill>
                <a:latin typeface="Arial"/>
                <a:ea typeface="Arial"/>
                <a:cs typeface="Arial"/>
                <a:sym typeface="Arial"/>
              </a:endParaRPr>
            </a:p>
          </p:txBody>
        </p:sp>
        <p:sp>
          <p:nvSpPr>
            <p:cNvPr id="1493" name="Google Shape;1493;p52"/>
            <p:cNvSpPr/>
            <p:nvPr/>
          </p:nvSpPr>
          <p:spPr>
            <a:xfrm>
              <a:off x="300985" y="534123"/>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p:cNvSpPr/>
            <p:nvPr/>
          </p:nvSpPr>
          <p:spPr>
            <a:xfrm>
              <a:off x="620207" y="996696"/>
              <a:ext cx="6390375" cy="28469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p:cNvSpPr txBox="1"/>
            <p:nvPr/>
          </p:nvSpPr>
          <p:spPr>
            <a:xfrm>
              <a:off x="620207" y="996696"/>
              <a:ext cx="6390375"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Nature and terms of relevant transactions </a:t>
              </a:r>
              <a:endParaRPr sz="1400" dirty="0">
                <a:solidFill>
                  <a:schemeClr val="lt1"/>
                </a:solidFill>
                <a:latin typeface="Arial"/>
                <a:ea typeface="Arial"/>
                <a:cs typeface="Arial"/>
                <a:sym typeface="Arial"/>
              </a:endParaRPr>
            </a:p>
          </p:txBody>
        </p:sp>
        <p:sp>
          <p:nvSpPr>
            <p:cNvPr id="1496" name="Google Shape;1496;p52"/>
            <p:cNvSpPr/>
            <p:nvPr/>
          </p:nvSpPr>
          <p:spPr>
            <a:xfrm>
              <a:off x="442270" y="961109"/>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p:cNvSpPr/>
            <p:nvPr/>
          </p:nvSpPr>
          <p:spPr>
            <a:xfrm>
              <a:off x="665317" y="1423996"/>
              <a:ext cx="6345264" cy="284698"/>
            </a:xfrm>
            <a:prstGeom prst="rect">
              <a:avLst/>
            </a:prstGeom>
            <a:solidFill>
              <a:srgbClr val="DB5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p:cNvSpPr txBox="1"/>
            <p:nvPr/>
          </p:nvSpPr>
          <p:spPr>
            <a:xfrm>
              <a:off x="665317" y="1423996"/>
              <a:ext cx="6345264"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Industry Analysis</a:t>
              </a:r>
              <a:endParaRPr sz="1400" dirty="0">
                <a:solidFill>
                  <a:schemeClr val="lt1"/>
                </a:solidFill>
                <a:latin typeface="Arial"/>
                <a:ea typeface="Arial"/>
                <a:cs typeface="Arial"/>
                <a:sym typeface="Arial"/>
              </a:endParaRPr>
            </a:p>
          </p:txBody>
        </p:sp>
        <p:sp>
          <p:nvSpPr>
            <p:cNvPr id="1499" name="Google Shape;1499;p52"/>
            <p:cNvSpPr/>
            <p:nvPr/>
          </p:nvSpPr>
          <p:spPr>
            <a:xfrm>
              <a:off x="487380" y="1388408"/>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p:cNvSpPr/>
            <p:nvPr/>
          </p:nvSpPr>
          <p:spPr>
            <a:xfrm>
              <a:off x="620207" y="1851295"/>
              <a:ext cx="6390375" cy="284698"/>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p:cNvSpPr txBox="1"/>
            <p:nvPr/>
          </p:nvSpPr>
          <p:spPr>
            <a:xfrm>
              <a:off x="620207" y="1851295"/>
              <a:ext cx="6390375"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Functional Analysis</a:t>
              </a:r>
              <a:endParaRPr sz="1400" dirty="0">
                <a:solidFill>
                  <a:schemeClr val="lt1"/>
                </a:solidFill>
                <a:latin typeface="Arial"/>
                <a:ea typeface="Arial"/>
                <a:cs typeface="Arial"/>
                <a:sym typeface="Arial"/>
              </a:endParaRPr>
            </a:p>
          </p:txBody>
        </p:sp>
        <p:sp>
          <p:nvSpPr>
            <p:cNvPr id="1502" name="Google Shape;1502;p52"/>
            <p:cNvSpPr/>
            <p:nvPr/>
          </p:nvSpPr>
          <p:spPr>
            <a:xfrm>
              <a:off x="442270" y="1815707"/>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2"/>
            <p:cNvSpPr/>
            <p:nvPr/>
          </p:nvSpPr>
          <p:spPr>
            <a:xfrm>
              <a:off x="478922" y="2278280"/>
              <a:ext cx="6531659" cy="2846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2"/>
            <p:cNvSpPr txBox="1"/>
            <p:nvPr/>
          </p:nvSpPr>
          <p:spPr>
            <a:xfrm>
              <a:off x="478922" y="2278280"/>
              <a:ext cx="6531659"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Selection of the most appropriate transfer pricing method</a:t>
              </a:r>
              <a:endParaRPr sz="1400" dirty="0">
                <a:solidFill>
                  <a:schemeClr val="lt1"/>
                </a:solidFill>
                <a:latin typeface="Arial"/>
                <a:ea typeface="Arial"/>
                <a:cs typeface="Arial"/>
                <a:sym typeface="Arial"/>
              </a:endParaRPr>
            </a:p>
          </p:txBody>
        </p:sp>
        <p:sp>
          <p:nvSpPr>
            <p:cNvPr id="1505" name="Google Shape;1505;p52"/>
            <p:cNvSpPr/>
            <p:nvPr/>
          </p:nvSpPr>
          <p:spPr>
            <a:xfrm>
              <a:off x="300985" y="2242693"/>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2"/>
            <p:cNvSpPr/>
            <p:nvPr/>
          </p:nvSpPr>
          <p:spPr>
            <a:xfrm>
              <a:off x="221102" y="2705579"/>
              <a:ext cx="6789480" cy="284698"/>
            </a:xfrm>
            <a:prstGeom prst="rect">
              <a:avLst/>
            </a:prstGeom>
            <a:solidFill>
              <a:srgbClr val="E02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2"/>
            <p:cNvSpPr txBox="1"/>
            <p:nvPr/>
          </p:nvSpPr>
          <p:spPr>
            <a:xfrm>
              <a:off x="221102" y="2705579"/>
              <a:ext cx="6789480" cy="284698"/>
            </a:xfrm>
            <a:prstGeom prst="rect">
              <a:avLst/>
            </a:prstGeom>
            <a:noFill/>
            <a:ln>
              <a:noFill/>
            </a:ln>
          </p:spPr>
          <p:txBody>
            <a:bodyPr spcFirstLastPara="1" wrap="square" lIns="225975" tIns="35550" rIns="35550" bIns="355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dirty="0">
                  <a:solidFill>
                    <a:schemeClr val="lt1"/>
                  </a:solidFill>
                  <a:latin typeface="Arial"/>
                  <a:ea typeface="Arial"/>
                  <a:cs typeface="Arial"/>
                  <a:sym typeface="Arial"/>
                </a:rPr>
                <a:t>Economic analysis - how the method resulted in arm's length price / profit</a:t>
              </a:r>
              <a:endParaRPr sz="1400" dirty="0">
                <a:solidFill>
                  <a:schemeClr val="lt1"/>
                </a:solidFill>
                <a:latin typeface="Arial"/>
                <a:ea typeface="Arial"/>
                <a:cs typeface="Arial"/>
                <a:sym typeface="Arial"/>
              </a:endParaRPr>
            </a:p>
          </p:txBody>
        </p:sp>
        <p:sp>
          <p:nvSpPr>
            <p:cNvPr id="1508" name="Google Shape;1508;p52"/>
            <p:cNvSpPr/>
            <p:nvPr/>
          </p:nvSpPr>
          <p:spPr>
            <a:xfrm>
              <a:off x="43165" y="2669992"/>
              <a:ext cx="355873" cy="355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5034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7" name="Google Shape;1517;p53"/>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518" name="Google Shape;1518;p53"/>
          <p:cNvSpPr txBox="1">
            <a:spLocks noGrp="1"/>
          </p:cNvSpPr>
          <p:nvPr>
            <p:ph idx="1"/>
          </p:nvPr>
        </p:nvSpPr>
        <p:spPr>
          <a:prstGeom prst="rect">
            <a:avLst/>
          </a:prstGeom>
          <a:noFill/>
          <a:ln>
            <a:noFill/>
          </a:ln>
        </p:spPr>
        <p:txBody>
          <a:bodyPr spcFirstLastPara="1" wrap="square" lIns="0" tIns="0" rIns="0" bIns="0" anchor="t" anchorCtr="0">
            <a:noAutofit/>
          </a:bodyPr>
          <a:lstStyle/>
          <a:p>
            <a:pPr marL="285750" lvl="1" indent="-285750" algn="l" rtl="0">
              <a:lnSpc>
                <a:spcPct val="100000"/>
              </a:lnSpc>
              <a:spcBef>
                <a:spcPts val="0"/>
              </a:spcBef>
              <a:spcAft>
                <a:spcPts val="0"/>
              </a:spcAft>
              <a:buClr>
                <a:schemeClr val="dk1"/>
              </a:buClr>
              <a:buSzPts val="1800"/>
              <a:buFont typeface="Arial"/>
              <a:buChar char="•"/>
            </a:pPr>
            <a:r>
              <a:rPr lang="en-US" sz="1800" dirty="0"/>
              <a:t>What measures to be taken to avoid a TP dispute?</a:t>
            </a:r>
            <a:endParaRPr dirty="0"/>
          </a:p>
          <a:p>
            <a:pPr marL="550863" lvl="2" indent="-285749" algn="l" rtl="0">
              <a:lnSpc>
                <a:spcPct val="100000"/>
              </a:lnSpc>
              <a:spcBef>
                <a:spcPts val="600"/>
              </a:spcBef>
              <a:spcAft>
                <a:spcPts val="0"/>
              </a:spcAft>
              <a:buClr>
                <a:schemeClr val="dk1"/>
              </a:buClr>
              <a:buSzPts val="1800"/>
              <a:buFont typeface="Georgia"/>
              <a:buChar char="-"/>
            </a:pPr>
            <a:r>
              <a:rPr lang="en-US" sz="1800" dirty="0"/>
              <a:t>TP documentation;</a:t>
            </a:r>
            <a:endParaRPr dirty="0"/>
          </a:p>
          <a:p>
            <a:pPr marL="550863" lvl="2" indent="-285749" algn="l" rtl="0">
              <a:lnSpc>
                <a:spcPct val="100000"/>
              </a:lnSpc>
              <a:spcBef>
                <a:spcPts val="600"/>
              </a:spcBef>
              <a:spcAft>
                <a:spcPts val="0"/>
              </a:spcAft>
              <a:buClr>
                <a:schemeClr val="dk1"/>
              </a:buClr>
              <a:buSzPts val="1800"/>
              <a:buFont typeface="Georgia"/>
              <a:buChar char="-"/>
            </a:pPr>
            <a:r>
              <a:rPr lang="en-US" sz="1800" dirty="0"/>
              <a:t>TP Policy;</a:t>
            </a:r>
            <a:endParaRPr dirty="0"/>
          </a:p>
          <a:p>
            <a:pPr marL="550863" lvl="2" indent="-285749" algn="l" rtl="0">
              <a:lnSpc>
                <a:spcPct val="100000"/>
              </a:lnSpc>
              <a:spcBef>
                <a:spcPts val="600"/>
              </a:spcBef>
              <a:spcAft>
                <a:spcPts val="0"/>
              </a:spcAft>
              <a:buClr>
                <a:schemeClr val="dk1"/>
              </a:buClr>
              <a:buSzPts val="1800"/>
              <a:buFont typeface="Georgia"/>
              <a:buChar char="-"/>
            </a:pPr>
            <a:r>
              <a:rPr lang="en-US" sz="1800" dirty="0"/>
              <a:t>Advance Pricing Agreement ("</a:t>
            </a:r>
            <a:r>
              <a:rPr lang="en-US" sz="1800" b="1" dirty="0"/>
              <a:t>APA</a:t>
            </a:r>
            <a:r>
              <a:rPr lang="en-US" sz="1800" dirty="0"/>
              <a:t>"): unilateral APA or bilateral / multilateral APA.</a:t>
            </a:r>
            <a:endParaRPr dirty="0"/>
          </a:p>
          <a:p>
            <a:pPr marL="265113" lvl="2" indent="0" algn="l" rtl="0">
              <a:lnSpc>
                <a:spcPct val="100000"/>
              </a:lnSpc>
              <a:spcBef>
                <a:spcPts val="600"/>
              </a:spcBef>
              <a:spcAft>
                <a:spcPts val="0"/>
              </a:spcAft>
              <a:buClr>
                <a:schemeClr val="dk1"/>
              </a:buClr>
              <a:buSzPts val="1800"/>
              <a:buNone/>
            </a:pPr>
            <a:endParaRPr sz="1800" dirty="0"/>
          </a:p>
          <a:p>
            <a:pPr marL="285750" lvl="1" indent="-285750" algn="l" rtl="0">
              <a:lnSpc>
                <a:spcPct val="100000"/>
              </a:lnSpc>
              <a:spcBef>
                <a:spcPts val="600"/>
              </a:spcBef>
              <a:spcAft>
                <a:spcPts val="0"/>
              </a:spcAft>
              <a:buClr>
                <a:schemeClr val="dk1"/>
              </a:buClr>
              <a:buSzPts val="1800"/>
              <a:buFont typeface="Arial"/>
              <a:buChar char="•"/>
            </a:pPr>
            <a:r>
              <a:rPr lang="en-US" sz="1800" dirty="0"/>
              <a:t>Which </a:t>
            </a:r>
            <a:r>
              <a:rPr lang="en-US" sz="1800" u="sng" dirty="0"/>
              <a:t>available approaches</a:t>
            </a:r>
            <a:r>
              <a:rPr lang="en-US" sz="1800" dirty="0"/>
              <a:t> upon TP dispute?</a:t>
            </a:r>
            <a:endParaRPr lang="fr-FR" dirty="0"/>
          </a:p>
          <a:p>
            <a:pPr marL="617538" lvl="2" indent="-342899" algn="l" rtl="0">
              <a:lnSpc>
                <a:spcPct val="100000"/>
              </a:lnSpc>
              <a:spcBef>
                <a:spcPts val="600"/>
              </a:spcBef>
              <a:spcAft>
                <a:spcPts val="0"/>
              </a:spcAft>
              <a:buClr>
                <a:schemeClr val="dk1"/>
              </a:buClr>
              <a:buSzPts val="1800"/>
              <a:buFont typeface="Georgia"/>
              <a:buAutoNum type="arabicPeriod"/>
            </a:pPr>
            <a:r>
              <a:rPr lang="fr-FR" sz="1800" dirty="0"/>
              <a:t>Domestic remedies: litigation / private settlement</a:t>
            </a:r>
            <a:endParaRPr lang="fr-FR" dirty="0"/>
          </a:p>
          <a:p>
            <a:pPr marL="617538" lvl="2" indent="-342899" algn="l" rtl="0">
              <a:lnSpc>
                <a:spcPct val="100000"/>
              </a:lnSpc>
              <a:spcBef>
                <a:spcPts val="600"/>
              </a:spcBef>
              <a:spcAft>
                <a:spcPts val="0"/>
              </a:spcAft>
              <a:buClr>
                <a:schemeClr val="dk1"/>
              </a:buClr>
              <a:buSzPts val="1800"/>
              <a:buFont typeface="Georgia"/>
              <a:buAutoNum type="arabicPeriod"/>
            </a:pPr>
            <a:r>
              <a:rPr lang="en-US" sz="1800" dirty="0"/>
              <a:t>International remedies:</a:t>
            </a:r>
            <a:endParaRPr dirty="0"/>
          </a:p>
          <a:p>
            <a:pPr marL="914400" lvl="3" indent="-285750" algn="l" rtl="0">
              <a:lnSpc>
                <a:spcPct val="100000"/>
              </a:lnSpc>
              <a:spcBef>
                <a:spcPts val="600"/>
              </a:spcBef>
              <a:spcAft>
                <a:spcPts val="0"/>
              </a:spcAft>
              <a:buClr>
                <a:schemeClr val="dk1"/>
              </a:buClr>
              <a:buSzPts val="1800"/>
              <a:buFont typeface="Georgia"/>
              <a:buChar char="-"/>
            </a:pPr>
            <a:r>
              <a:rPr lang="en-US" sz="1800" dirty="0"/>
              <a:t>Double Tax Treaty ("</a:t>
            </a:r>
            <a:r>
              <a:rPr lang="en-US" sz="1800" b="1" dirty="0"/>
              <a:t>DTT</a:t>
            </a:r>
            <a:r>
              <a:rPr lang="en-US" sz="1800" dirty="0"/>
              <a:t>"): Mutual Agreement Procedure ("</a:t>
            </a:r>
            <a:r>
              <a:rPr lang="en-US" sz="1800" b="1" dirty="0"/>
              <a:t>MAP</a:t>
            </a:r>
            <a:r>
              <a:rPr lang="en-US" sz="1800" dirty="0"/>
              <a:t>") and Arbitration (if available);</a:t>
            </a:r>
            <a:endParaRPr dirty="0"/>
          </a:p>
          <a:p>
            <a:pPr marL="914400" lvl="3" indent="-285750" algn="l" rtl="0">
              <a:lnSpc>
                <a:spcPct val="100000"/>
              </a:lnSpc>
              <a:spcBef>
                <a:spcPts val="600"/>
              </a:spcBef>
              <a:spcAft>
                <a:spcPts val="0"/>
              </a:spcAft>
              <a:buClr>
                <a:schemeClr val="dk1"/>
              </a:buClr>
              <a:buSzPts val="1800"/>
              <a:buFont typeface="Georgia"/>
              <a:buChar char="-"/>
            </a:pPr>
            <a:r>
              <a:rPr lang="en-US" sz="1800" dirty="0"/>
              <a:t>EU Arbitration Convention: MAP and Arbitration.</a:t>
            </a:r>
            <a:endParaRPr dirty="0"/>
          </a:p>
        </p:txBody>
      </p:sp>
      <p:sp>
        <p:nvSpPr>
          <p:cNvPr id="1519" name="Google Shape;1519;p53"/>
          <p:cNvSpPr txBox="1"/>
          <p:nvPr/>
        </p:nvSpPr>
        <p:spPr>
          <a:xfrm>
            <a:off x="612881" y="439077"/>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Transfer Pricing documentation</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TP dispute</a:t>
            </a:r>
            <a:endParaRPr sz="2800" dirty="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2283803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09"/>
        <p:cNvGrpSpPr/>
        <p:nvPr/>
      </p:nvGrpSpPr>
      <p:grpSpPr>
        <a:xfrm>
          <a:off x="0" y="0"/>
          <a:ext cx="0" cy="0"/>
          <a:chOff x="0" y="0"/>
          <a:chExt cx="0" cy="0"/>
        </a:xfrm>
      </p:grpSpPr>
      <p:sp>
        <p:nvSpPr>
          <p:cNvPr id="4" name="Rectangle 3">
            <a:extLst>
              <a:ext uri="{FF2B5EF4-FFF2-40B4-BE49-F238E27FC236}">
                <a16:creationId xmlns:a16="http://schemas.microsoft.com/office/drawing/2014/main" id="{06ECD009-ED63-E508-765D-E0FF0D45E981}"/>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marR="0" lvl="0" algn="l" rtl="0">
              <a:lnSpc>
                <a:spcPct val="85000"/>
              </a:lnSpc>
              <a:spcBef>
                <a:spcPts val="0"/>
              </a:spcBef>
              <a:spcAft>
                <a:spcPts val="0"/>
              </a:spcAft>
              <a:buClr>
                <a:schemeClr val="dk1"/>
              </a:buClr>
              <a:buSzPct val="100000"/>
            </a:pPr>
            <a:r>
              <a:rPr lang="en-US" sz="4800" b="0" i="0" u="none" strike="noStrike" cap="none">
                <a:solidFill>
                  <a:schemeClr val="tx1"/>
                </a:solidFill>
                <a:latin typeface="Georgia"/>
                <a:ea typeface="Georgia"/>
                <a:cs typeface="Georgia"/>
                <a:sym typeface="Georgia"/>
              </a:rPr>
              <a:t>Deadline, Penalties and TP Services</a:t>
            </a:r>
            <a:endParaRPr lang="en-GB" sz="4800">
              <a:solidFill>
                <a:schemeClr val="tx1"/>
              </a:solidFill>
            </a:endParaRPr>
          </a:p>
        </p:txBody>
      </p:sp>
      <p:pic>
        <p:nvPicPr>
          <p:cNvPr id="2" name="Graphic 1">
            <a:extLst>
              <a:ext uri="{FF2B5EF4-FFF2-40B4-BE49-F238E27FC236}">
                <a16:creationId xmlns:a16="http://schemas.microsoft.com/office/drawing/2014/main" id="{B2353338-A4E3-CB2A-D341-207976D5D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A5F24E6C-ACDF-C3DE-D7E8-8E5F9D56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3F8E3449-9D98-9500-6CBA-1A3F84AFE67B}"/>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dirty="0">
                <a:solidFill>
                  <a:srgbClr val="000000"/>
                </a:solidFill>
                <a:latin typeface="Arial"/>
              </a:rPr>
              <a:t>8</a:t>
            </a:r>
            <a:endParaRPr kumimoji="0" lang="en-GB" sz="22666"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71436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D78F3-8EBB-B257-043F-83A1B3A051CC}"/>
              </a:ext>
            </a:extLst>
          </p:cNvPr>
          <p:cNvSpPr>
            <a:spLocks noGrp="1"/>
          </p:cNvSpPr>
          <p:nvPr>
            <p:ph type="title"/>
          </p:nvPr>
        </p:nvSpPr>
        <p:spPr>
          <a:xfrm>
            <a:off x="551618" y="513641"/>
            <a:ext cx="11306175" cy="502920"/>
          </a:xfrm>
        </p:spPr>
        <p:txBody>
          <a:bodyPr/>
          <a:lstStyle/>
          <a:p>
            <a:r>
              <a:rPr lang="en-US" sz="3200" b="0" i="0" u="none" strike="noStrike" cap="none">
                <a:solidFill>
                  <a:schemeClr val="tx1"/>
                </a:solidFill>
                <a:latin typeface="Georgia"/>
                <a:ea typeface="Georgia"/>
                <a:cs typeface="Georgia"/>
                <a:sym typeface="Georgia"/>
              </a:rPr>
              <a:t>Deadline, Penalties and TP Services</a:t>
            </a:r>
            <a:endParaRPr lang="en-US"/>
          </a:p>
        </p:txBody>
      </p:sp>
      <p:sp>
        <p:nvSpPr>
          <p:cNvPr id="3" name="Subtitle 2">
            <a:extLst>
              <a:ext uri="{FF2B5EF4-FFF2-40B4-BE49-F238E27FC236}">
                <a16:creationId xmlns:a16="http://schemas.microsoft.com/office/drawing/2014/main" id="{5A90C0EC-4492-B361-F6FC-1C06814CF271}"/>
              </a:ext>
            </a:extLst>
          </p:cNvPr>
          <p:cNvSpPr>
            <a:spLocks noGrp="1"/>
          </p:cNvSpPr>
          <p:nvPr>
            <p:ph type="subTitle" idx="16"/>
          </p:nvPr>
        </p:nvSpPr>
        <p:spPr>
          <a:xfrm>
            <a:off x="551617" y="1016560"/>
            <a:ext cx="11306176" cy="885842"/>
          </a:xfrm>
        </p:spPr>
        <p:txBody>
          <a:bodyPr vert="horz" lIns="0" tIns="0" rIns="0" bIns="0" rtlCol="0" anchor="t">
            <a:noAutofit/>
          </a:bodyPr>
          <a:lstStyle/>
          <a:p>
            <a:r>
              <a:rPr lang="en-US">
                <a:solidFill>
                  <a:schemeClr val="accent1"/>
                </a:solidFill>
              </a:rPr>
              <a:t>Legal deadlines</a:t>
            </a:r>
          </a:p>
        </p:txBody>
      </p:sp>
      <p:sp>
        <p:nvSpPr>
          <p:cNvPr id="4" name="Content Placeholder 3">
            <a:extLst>
              <a:ext uri="{FF2B5EF4-FFF2-40B4-BE49-F238E27FC236}">
                <a16:creationId xmlns:a16="http://schemas.microsoft.com/office/drawing/2014/main" id="{85765D3B-14DD-AD4B-E80D-97ED23A762D6}"/>
              </a:ext>
            </a:extLst>
          </p:cNvPr>
          <p:cNvSpPr>
            <a:spLocks noGrp="1"/>
          </p:cNvSpPr>
          <p:nvPr>
            <p:ph idx="1"/>
          </p:nvPr>
        </p:nvSpPr>
        <p:spPr>
          <a:xfrm>
            <a:off x="442914" y="1722438"/>
            <a:ext cx="6305239" cy="4016808"/>
          </a:xfrm>
        </p:spPr>
        <p:txBody>
          <a:bodyPr vert="horz" lIns="0" tIns="0" rIns="0" bIns="0" rtlCol="0" anchor="t">
            <a:noAutofit/>
          </a:bodyPr>
          <a:lstStyle/>
          <a:p>
            <a:pPr marL="285750" indent="-285750">
              <a:buFont typeface="Arial" panose="020B0604020202020204" pitchFamily="34" charset="0"/>
              <a:buChar char="•"/>
            </a:pPr>
            <a:r>
              <a:rPr lang="en-US" sz="1600" b="0">
                <a:solidFill>
                  <a:schemeClr val="tx1"/>
                </a:solidFill>
              </a:rPr>
              <a:t>No strict deadline for the TP documentation, however:</a:t>
            </a:r>
          </a:p>
          <a:p>
            <a:pPr marL="647700" lvl="3" indent="-285750"/>
            <a:r>
              <a:rPr lang="en-US"/>
              <a:t>Can be requested from LTA upon short request (2-3 weeks in practice);</a:t>
            </a:r>
            <a:endParaRPr lang="en-US" b="0">
              <a:cs typeface="Arial"/>
            </a:endParaRPr>
          </a:p>
          <a:p>
            <a:pPr marL="647700" lvl="3" indent="-285750"/>
            <a:r>
              <a:rPr lang="en-US">
                <a:cs typeface="Arial"/>
              </a:rPr>
              <a:t>Can be requested by auditors of FS;</a:t>
            </a:r>
          </a:p>
          <a:p>
            <a:pPr marL="647700" lvl="3" indent="-285750"/>
            <a:r>
              <a:rPr lang="en-US">
                <a:cs typeface="Arial"/>
              </a:rPr>
              <a:t>Other regulatory bodies.</a:t>
            </a:r>
          </a:p>
          <a:p>
            <a:pPr lvl="3" indent="0">
              <a:buNone/>
            </a:pPr>
            <a:endParaRPr lang="en-US"/>
          </a:p>
          <a:p>
            <a:pPr marL="285750" indent="-285750">
              <a:buFont typeface="Arial" panose="020B0604020202020204" pitchFamily="34" charset="0"/>
              <a:buChar char="•"/>
            </a:pPr>
            <a:r>
              <a:rPr lang="en-US" sz="1600" u="sng">
                <a:solidFill>
                  <a:schemeClr val="tx1"/>
                </a:solidFill>
              </a:rPr>
              <a:t>Key deadline</a:t>
            </a:r>
            <a:r>
              <a:rPr lang="en-US" sz="1600" b="0">
                <a:solidFill>
                  <a:schemeClr val="tx1"/>
                </a:solidFill>
              </a:rPr>
              <a:t>:</a:t>
            </a:r>
            <a:endParaRPr lang="en-US" sz="1600" b="0">
              <a:solidFill>
                <a:schemeClr val="tx1"/>
              </a:solidFill>
              <a:cs typeface="Arial"/>
            </a:endParaRPr>
          </a:p>
          <a:p>
            <a:pPr marL="647700" lvl="3" indent="-285750"/>
            <a:r>
              <a:rPr lang="en-US" b="0"/>
              <a:t>Annual tax returns must be filed by 31 December for the preceding fiscal year;</a:t>
            </a:r>
            <a:endParaRPr lang="en-US" b="0">
              <a:cs typeface="Arial"/>
            </a:endParaRPr>
          </a:p>
          <a:p>
            <a:pPr marL="647700" lvl="3" indent="-285750">
              <a:buFont typeface="Arial" panose="020B0604020202020204" pitchFamily="34" charset="0"/>
              <a:buChar char="–"/>
            </a:pPr>
            <a:r>
              <a:rPr lang="en-US" sz="1600" b="0"/>
              <a:t>Important to ensure TP documentation is available to support the tax return in case of a review or inquiry from the LTA.</a:t>
            </a:r>
            <a:endParaRPr lang="en-US" sz="1600" b="0">
              <a:cs typeface="Arial"/>
            </a:endParaRPr>
          </a:p>
        </p:txBody>
      </p:sp>
      <p:pic>
        <p:nvPicPr>
          <p:cNvPr id="6" name="Picture 5" descr="A group of people sitting on cubes using computers&#10;&#10;Description automatically generated">
            <a:extLst>
              <a:ext uri="{FF2B5EF4-FFF2-40B4-BE49-F238E27FC236}">
                <a16:creationId xmlns:a16="http://schemas.microsoft.com/office/drawing/2014/main" id="{BADBC365-45E0-780B-7F2B-E262E28F852D}"/>
              </a:ext>
            </a:extLst>
          </p:cNvPr>
          <p:cNvPicPr>
            <a:picLocks noChangeAspect="1"/>
          </p:cNvPicPr>
          <p:nvPr/>
        </p:nvPicPr>
        <p:blipFill>
          <a:blip r:embed="rId3"/>
          <a:stretch>
            <a:fillRect/>
          </a:stretch>
        </p:blipFill>
        <p:spPr>
          <a:xfrm>
            <a:off x="7464611" y="2132053"/>
            <a:ext cx="4419600" cy="3766777"/>
          </a:xfrm>
          <a:prstGeom prst="rect">
            <a:avLst/>
          </a:prstGeom>
        </p:spPr>
      </p:pic>
    </p:spTree>
    <p:extLst>
      <p:ext uri="{BB962C8B-B14F-4D97-AF65-F5344CB8AC3E}">
        <p14:creationId xmlns:p14="http://schemas.microsoft.com/office/powerpoint/2010/main" val="28083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693" y="537194"/>
            <a:ext cx="11306175" cy="502920"/>
          </a:xfrm>
        </p:spPr>
        <p:txBody>
          <a:bodyPr/>
          <a:lstStyle/>
          <a:p>
            <a:r>
              <a:rPr lang="en-GB"/>
              <a:t>TP in the international context</a:t>
            </a:r>
          </a:p>
        </p:txBody>
      </p:sp>
      <p:sp>
        <p:nvSpPr>
          <p:cNvPr id="4" name="Subtitle 3"/>
          <p:cNvSpPr>
            <a:spLocks noGrp="1"/>
          </p:cNvSpPr>
          <p:nvPr>
            <p:ph type="subTitle" idx="16"/>
          </p:nvPr>
        </p:nvSpPr>
        <p:spPr>
          <a:xfrm>
            <a:off x="587692" y="1040114"/>
            <a:ext cx="11306176" cy="885842"/>
          </a:xfrm>
        </p:spPr>
        <p:txBody>
          <a:bodyPr/>
          <a:lstStyle/>
          <a:p>
            <a:r>
              <a:rPr lang="en-GB">
                <a:solidFill>
                  <a:schemeClr val="accent1"/>
                </a:solidFill>
              </a:rPr>
              <a:t>The Arm’s Length Principle</a:t>
            </a:r>
          </a:p>
        </p:txBody>
      </p:sp>
      <p:sp>
        <p:nvSpPr>
          <p:cNvPr id="32" name="Rectangle 1">
            <a:extLst>
              <a:ext uri="{FF2B5EF4-FFF2-40B4-BE49-F238E27FC236}">
                <a16:creationId xmlns:a16="http://schemas.microsoft.com/office/drawing/2014/main" id="{BBB1D5D1-A435-5617-36C6-F021B2D1F9EE}"/>
              </a:ext>
            </a:extLst>
          </p:cNvPr>
          <p:cNvSpPr>
            <a:spLocks noChangeArrowheads="1"/>
          </p:cNvSpPr>
          <p:nvPr/>
        </p:nvSpPr>
        <p:spPr bwMode="auto">
          <a:xfrm>
            <a:off x="587584" y="1738454"/>
            <a:ext cx="74622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a:t>Most common intra-group transactions </a:t>
            </a:r>
            <a:endParaRPr lang="en-US" b="1">
              <a:cs typeface="Arial"/>
            </a:endParaRPr>
          </a:p>
        </p:txBody>
      </p:sp>
      <p:pic>
        <p:nvPicPr>
          <p:cNvPr id="57" name="Google Shape;8097;p207">
            <a:extLst>
              <a:ext uri="{FF2B5EF4-FFF2-40B4-BE49-F238E27FC236}">
                <a16:creationId xmlns:a16="http://schemas.microsoft.com/office/drawing/2014/main" id="{2B767867-1B76-5590-66E0-5F72A04BB934}"/>
              </a:ext>
            </a:extLst>
          </p:cNvPr>
          <p:cNvPicPr preferRelativeResize="0"/>
          <p:nvPr/>
        </p:nvPicPr>
        <p:blipFill rotWithShape="1">
          <a:blip r:embed="rId3">
            <a:alphaModFix/>
          </a:blip>
          <a:srcRect/>
          <a:stretch/>
        </p:blipFill>
        <p:spPr>
          <a:xfrm>
            <a:off x="8145050" y="2732315"/>
            <a:ext cx="3604038" cy="3273775"/>
          </a:xfrm>
          <a:prstGeom prst="rect">
            <a:avLst/>
          </a:prstGeom>
          <a:noFill/>
          <a:ln>
            <a:noFill/>
          </a:ln>
        </p:spPr>
      </p:pic>
      <p:sp>
        <p:nvSpPr>
          <p:cNvPr id="17" name="Rectangle 16">
            <a:extLst>
              <a:ext uri="{FF2B5EF4-FFF2-40B4-BE49-F238E27FC236}">
                <a16:creationId xmlns:a16="http://schemas.microsoft.com/office/drawing/2014/main" id="{A416EAD7-5AA3-DF52-B844-7321D8D7816C}"/>
              </a:ext>
            </a:extLst>
          </p:cNvPr>
          <p:cNvSpPr/>
          <p:nvPr/>
        </p:nvSpPr>
        <p:spPr>
          <a:xfrm>
            <a:off x="1386627" y="2431849"/>
            <a:ext cx="4354716" cy="589983"/>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spcAft>
                <a:spcPts val="1200"/>
              </a:spcAft>
            </a:pPr>
            <a:r>
              <a:rPr lang="en-US" b="1">
                <a:solidFill>
                  <a:srgbClr val="FFFFFF"/>
                </a:solidFill>
                <a:cs typeface="Arial"/>
              </a:rPr>
              <a:t>Sale of goods or services</a:t>
            </a:r>
            <a:r>
              <a:rPr lang="en-US">
                <a:solidFill>
                  <a:srgbClr val="FFFFFF"/>
                </a:solidFill>
                <a:cs typeface="Arial"/>
              </a:rPr>
              <a:t> </a:t>
            </a:r>
            <a:endParaRPr lang="en-US">
              <a:solidFill>
                <a:srgbClr val="FFFFFF"/>
              </a:solidFill>
            </a:endParaRPr>
          </a:p>
        </p:txBody>
      </p:sp>
      <p:sp>
        <p:nvSpPr>
          <p:cNvPr id="19" name="Rectangle 18">
            <a:extLst>
              <a:ext uri="{FF2B5EF4-FFF2-40B4-BE49-F238E27FC236}">
                <a16:creationId xmlns:a16="http://schemas.microsoft.com/office/drawing/2014/main" id="{D8273ACE-F7E8-171B-A81D-940DE5CE1023}"/>
              </a:ext>
            </a:extLst>
          </p:cNvPr>
          <p:cNvSpPr/>
          <p:nvPr/>
        </p:nvSpPr>
        <p:spPr>
          <a:xfrm>
            <a:off x="1386627" y="3133493"/>
            <a:ext cx="4347171" cy="589983"/>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spcAft>
                <a:spcPts val="1200"/>
              </a:spcAft>
            </a:pPr>
            <a:r>
              <a:rPr lang="en-US" b="1">
                <a:solidFill>
                  <a:srgbClr val="FFFFFF"/>
                </a:solidFill>
                <a:cs typeface="Arial"/>
              </a:rPr>
              <a:t>Intercompany loans and financing</a:t>
            </a:r>
            <a:r>
              <a:rPr lang="en-US">
                <a:solidFill>
                  <a:srgbClr val="FFFFFF"/>
                </a:solidFill>
                <a:cs typeface="Arial"/>
              </a:rPr>
              <a:t> </a:t>
            </a:r>
            <a:endParaRPr lang="en-US">
              <a:solidFill>
                <a:srgbClr val="FFFFFF"/>
              </a:solidFill>
            </a:endParaRPr>
          </a:p>
        </p:txBody>
      </p:sp>
      <p:sp>
        <p:nvSpPr>
          <p:cNvPr id="20" name="Rectangle 19">
            <a:extLst>
              <a:ext uri="{FF2B5EF4-FFF2-40B4-BE49-F238E27FC236}">
                <a16:creationId xmlns:a16="http://schemas.microsoft.com/office/drawing/2014/main" id="{92DA0D47-D419-001A-88B5-2FB416B70C3A}"/>
              </a:ext>
            </a:extLst>
          </p:cNvPr>
          <p:cNvSpPr/>
          <p:nvPr/>
        </p:nvSpPr>
        <p:spPr>
          <a:xfrm>
            <a:off x="1386627" y="3880404"/>
            <a:ext cx="4347171" cy="627706"/>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spcAft>
                <a:spcPts val="1200"/>
              </a:spcAft>
            </a:pPr>
            <a:r>
              <a:rPr lang="en-US" b="1">
                <a:solidFill>
                  <a:schemeClr val="bg1"/>
                </a:solidFill>
                <a:cs typeface="Arial"/>
              </a:rPr>
              <a:t>Licensing of intangible assets</a:t>
            </a:r>
            <a:r>
              <a:rPr lang="en-US">
                <a:solidFill>
                  <a:schemeClr val="bg1"/>
                </a:solidFill>
                <a:cs typeface="Arial"/>
              </a:rPr>
              <a:t> (patents, trademarks etc.)</a:t>
            </a:r>
          </a:p>
        </p:txBody>
      </p:sp>
      <p:sp>
        <p:nvSpPr>
          <p:cNvPr id="21" name="Rectangle 20">
            <a:extLst>
              <a:ext uri="{FF2B5EF4-FFF2-40B4-BE49-F238E27FC236}">
                <a16:creationId xmlns:a16="http://schemas.microsoft.com/office/drawing/2014/main" id="{EC240477-8011-342B-B1F9-E30E44BCC29C}"/>
              </a:ext>
            </a:extLst>
          </p:cNvPr>
          <p:cNvSpPr/>
          <p:nvPr/>
        </p:nvSpPr>
        <p:spPr>
          <a:xfrm>
            <a:off x="1386626" y="4657494"/>
            <a:ext cx="4332082" cy="650339"/>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spcAft>
                <a:spcPts val="1200"/>
              </a:spcAft>
            </a:pPr>
            <a:r>
              <a:rPr lang="en-US" b="1">
                <a:solidFill>
                  <a:schemeClr val="bg1"/>
                </a:solidFill>
                <a:cs typeface="Arial"/>
              </a:rPr>
              <a:t>Cost-sharing arrangements</a:t>
            </a:r>
            <a:endParaRPr lang="en-US">
              <a:solidFill>
                <a:schemeClr val="bg1"/>
              </a:solidFill>
              <a:cs typeface="Arial"/>
            </a:endParaRPr>
          </a:p>
        </p:txBody>
      </p:sp>
      <p:sp>
        <p:nvSpPr>
          <p:cNvPr id="22" name="Rectangle 21">
            <a:extLst>
              <a:ext uri="{FF2B5EF4-FFF2-40B4-BE49-F238E27FC236}">
                <a16:creationId xmlns:a16="http://schemas.microsoft.com/office/drawing/2014/main" id="{BB6E4459-5A0F-5FF0-12B1-7FFE52D83D02}"/>
              </a:ext>
            </a:extLst>
          </p:cNvPr>
          <p:cNvSpPr/>
          <p:nvPr/>
        </p:nvSpPr>
        <p:spPr>
          <a:xfrm>
            <a:off x="1386625" y="5449669"/>
            <a:ext cx="4324536" cy="574894"/>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spcAft>
                <a:spcPts val="1200"/>
              </a:spcAft>
            </a:pPr>
            <a:r>
              <a:rPr lang="en-US" b="1">
                <a:solidFill>
                  <a:srgbClr val="FFFFFF"/>
                </a:solidFill>
                <a:cs typeface="Arial"/>
              </a:rPr>
              <a:t>Allocation of management or admin expenses</a:t>
            </a:r>
            <a:endParaRPr lang="en-US">
              <a:solidFill>
                <a:srgbClr val="FFFFFF"/>
              </a:solidFill>
              <a:cs typeface="Arial"/>
            </a:endParaRPr>
          </a:p>
        </p:txBody>
      </p:sp>
      <p:pic>
        <p:nvPicPr>
          <p:cNvPr id="3" name="Picture 2" descr="A red and black box&#10;&#10;Description automatically generated">
            <a:extLst>
              <a:ext uri="{FF2B5EF4-FFF2-40B4-BE49-F238E27FC236}">
                <a16:creationId xmlns:a16="http://schemas.microsoft.com/office/drawing/2014/main" id="{7F8BF97C-1D73-B56B-2879-D981CDC6DC3B}"/>
              </a:ext>
            </a:extLst>
          </p:cNvPr>
          <p:cNvPicPr>
            <a:picLocks noChangeAspect="1"/>
          </p:cNvPicPr>
          <p:nvPr/>
        </p:nvPicPr>
        <p:blipFill>
          <a:blip r:embed="rId4"/>
          <a:stretch>
            <a:fillRect/>
          </a:stretch>
        </p:blipFill>
        <p:spPr>
          <a:xfrm>
            <a:off x="699051" y="2430526"/>
            <a:ext cx="503128" cy="571029"/>
          </a:xfrm>
          <a:prstGeom prst="rect">
            <a:avLst/>
          </a:prstGeom>
        </p:spPr>
      </p:pic>
      <p:pic>
        <p:nvPicPr>
          <p:cNvPr id="6" name="Picture 5" descr="A black and red sign with two people&#10;&#10;Description automatically generated">
            <a:extLst>
              <a:ext uri="{FF2B5EF4-FFF2-40B4-BE49-F238E27FC236}">
                <a16:creationId xmlns:a16="http://schemas.microsoft.com/office/drawing/2014/main" id="{A8278AA4-AF33-F063-F90F-5B18F4B8E44D}"/>
              </a:ext>
            </a:extLst>
          </p:cNvPr>
          <p:cNvPicPr>
            <a:picLocks noChangeAspect="1"/>
          </p:cNvPicPr>
          <p:nvPr/>
        </p:nvPicPr>
        <p:blipFill>
          <a:blip r:embed="rId5"/>
          <a:stretch>
            <a:fillRect/>
          </a:stretch>
        </p:blipFill>
        <p:spPr>
          <a:xfrm>
            <a:off x="662129" y="4656972"/>
            <a:ext cx="576971" cy="644869"/>
          </a:xfrm>
          <a:prstGeom prst="rect">
            <a:avLst/>
          </a:prstGeom>
        </p:spPr>
      </p:pic>
      <p:pic>
        <p:nvPicPr>
          <p:cNvPr id="8" name="Picture 7" descr="A logo of a person in a circle&#10;&#10;Description automatically generated">
            <a:extLst>
              <a:ext uri="{FF2B5EF4-FFF2-40B4-BE49-F238E27FC236}">
                <a16:creationId xmlns:a16="http://schemas.microsoft.com/office/drawing/2014/main" id="{8BA08F18-3A3C-7416-3703-B2EA9BA7118C}"/>
              </a:ext>
            </a:extLst>
          </p:cNvPr>
          <p:cNvPicPr>
            <a:picLocks noChangeAspect="1"/>
          </p:cNvPicPr>
          <p:nvPr/>
        </p:nvPicPr>
        <p:blipFill>
          <a:blip r:embed="rId6"/>
          <a:stretch>
            <a:fillRect/>
          </a:stretch>
        </p:blipFill>
        <p:spPr>
          <a:xfrm>
            <a:off x="658970" y="5448770"/>
            <a:ext cx="621012" cy="585271"/>
          </a:xfrm>
          <a:prstGeom prst="rect">
            <a:avLst/>
          </a:prstGeom>
        </p:spPr>
      </p:pic>
      <p:pic>
        <p:nvPicPr>
          <p:cNvPr id="9" name="Picture 8" descr="A logo with circles and lines&#10;&#10;Description automatically generated">
            <a:extLst>
              <a:ext uri="{FF2B5EF4-FFF2-40B4-BE49-F238E27FC236}">
                <a16:creationId xmlns:a16="http://schemas.microsoft.com/office/drawing/2014/main" id="{EA529020-70A7-38B8-3D2C-BB056E326384}"/>
              </a:ext>
            </a:extLst>
          </p:cNvPr>
          <p:cNvPicPr>
            <a:picLocks noChangeAspect="1"/>
          </p:cNvPicPr>
          <p:nvPr/>
        </p:nvPicPr>
        <p:blipFill>
          <a:blip r:embed="rId7"/>
          <a:stretch>
            <a:fillRect/>
          </a:stretch>
        </p:blipFill>
        <p:spPr>
          <a:xfrm>
            <a:off x="658970" y="3879504"/>
            <a:ext cx="568200" cy="600359"/>
          </a:xfrm>
          <a:prstGeom prst="rect">
            <a:avLst/>
          </a:prstGeom>
        </p:spPr>
      </p:pic>
      <p:pic>
        <p:nvPicPr>
          <p:cNvPr id="10" name="Picture 9" descr="A black and red rectangular object with a dollar sign&#10;&#10;Description automatically generated">
            <a:extLst>
              <a:ext uri="{FF2B5EF4-FFF2-40B4-BE49-F238E27FC236}">
                <a16:creationId xmlns:a16="http://schemas.microsoft.com/office/drawing/2014/main" id="{0FC56BED-7265-B955-B1E2-4B2C4629696F}"/>
              </a:ext>
            </a:extLst>
          </p:cNvPr>
          <p:cNvPicPr>
            <a:picLocks noChangeAspect="1"/>
          </p:cNvPicPr>
          <p:nvPr/>
        </p:nvPicPr>
        <p:blipFill>
          <a:blip r:embed="rId8"/>
          <a:stretch>
            <a:fillRect/>
          </a:stretch>
        </p:blipFill>
        <p:spPr>
          <a:xfrm>
            <a:off x="661752" y="3132593"/>
            <a:ext cx="570180" cy="570181"/>
          </a:xfrm>
          <a:prstGeom prst="rect">
            <a:avLst/>
          </a:prstGeom>
        </p:spPr>
      </p:pic>
    </p:spTree>
    <p:extLst>
      <p:ext uri="{BB962C8B-B14F-4D97-AF65-F5344CB8AC3E}">
        <p14:creationId xmlns:p14="http://schemas.microsoft.com/office/powerpoint/2010/main" val="1292108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65D90-8340-20BC-163C-C7FE7BC3AD0C}"/>
              </a:ext>
            </a:extLst>
          </p:cNvPr>
          <p:cNvSpPr txBox="1">
            <a:spLocks/>
          </p:cNvSpPr>
          <p:nvPr/>
        </p:nvSpPr>
        <p:spPr>
          <a:xfrm>
            <a:off x="551618" y="513641"/>
            <a:ext cx="11306175" cy="50292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tx1"/>
                </a:solidFill>
                <a:latin typeface="+mj-lt"/>
                <a:ea typeface="+mj-ea"/>
                <a:cs typeface="+mj-cs"/>
              </a:defRPr>
            </a:lvl1pPr>
          </a:lstStyle>
          <a:p>
            <a:r>
              <a:rPr lang="en-US" sz="3200" b="0" i="0" u="none" strike="noStrike" cap="none">
                <a:solidFill>
                  <a:schemeClr val="tx1"/>
                </a:solidFill>
                <a:latin typeface="Georgia"/>
                <a:ea typeface="Georgia"/>
                <a:cs typeface="Georgia"/>
                <a:sym typeface="Georgia"/>
              </a:rPr>
              <a:t>Deadline, Penalties and TP Services</a:t>
            </a:r>
            <a:endParaRPr lang="en-US"/>
          </a:p>
        </p:txBody>
      </p:sp>
      <p:sp>
        <p:nvSpPr>
          <p:cNvPr id="6" name="Subtitle 2">
            <a:extLst>
              <a:ext uri="{FF2B5EF4-FFF2-40B4-BE49-F238E27FC236}">
                <a16:creationId xmlns:a16="http://schemas.microsoft.com/office/drawing/2014/main" id="{63E2A367-7719-6255-C2B6-E80664FDEE42}"/>
              </a:ext>
            </a:extLst>
          </p:cNvPr>
          <p:cNvSpPr txBox="1">
            <a:spLocks/>
          </p:cNvSpPr>
          <p:nvPr/>
        </p:nvSpPr>
        <p:spPr>
          <a:xfrm>
            <a:off x="551617" y="1016560"/>
            <a:ext cx="11306176" cy="885842"/>
          </a:xfrm>
          <a:prstGeom prst="rect">
            <a:avLst/>
          </a:prstGeom>
        </p:spPr>
        <p:txBody>
          <a:bodyPr vert="horz" lIns="0" tIns="0" rIns="0" bIns="0" rtlCol="0" anchor="t">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400" b="0" kern="1200">
                <a:solidFill>
                  <a:schemeClr val="tx1"/>
                </a:solidFill>
                <a:latin typeface="+mn-lt"/>
                <a:ea typeface="+mn-ea"/>
                <a:cs typeface="+mn-cs"/>
              </a:defRPr>
            </a:lvl1pPr>
            <a:lvl2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9pPr>
          </a:lstStyle>
          <a:p>
            <a:r>
              <a:rPr lang="en-US">
                <a:solidFill>
                  <a:schemeClr val="accent1"/>
                </a:solidFill>
              </a:rPr>
              <a:t>Penalties</a:t>
            </a:r>
          </a:p>
        </p:txBody>
      </p:sp>
      <p:grpSp>
        <p:nvGrpSpPr>
          <p:cNvPr id="9" name="Group 8">
            <a:extLst>
              <a:ext uri="{FF2B5EF4-FFF2-40B4-BE49-F238E27FC236}">
                <a16:creationId xmlns:a16="http://schemas.microsoft.com/office/drawing/2014/main" id="{4EB672EB-1AC0-65F6-A9D2-38145249C3BA}"/>
              </a:ext>
            </a:extLst>
          </p:cNvPr>
          <p:cNvGrpSpPr/>
          <p:nvPr/>
        </p:nvGrpSpPr>
        <p:grpSpPr>
          <a:xfrm>
            <a:off x="3904519" y="1714231"/>
            <a:ext cx="4391867" cy="4464160"/>
            <a:chOff x="2911061" y="1921545"/>
            <a:chExt cx="5335786" cy="4099445"/>
          </a:xfrm>
        </p:grpSpPr>
        <p:grpSp>
          <p:nvGrpSpPr>
            <p:cNvPr id="10" name="Group 9">
              <a:extLst>
                <a:ext uri="{FF2B5EF4-FFF2-40B4-BE49-F238E27FC236}">
                  <a16:creationId xmlns:a16="http://schemas.microsoft.com/office/drawing/2014/main" id="{39A59470-0FE7-AA2A-6086-69FC3B14862A}"/>
                </a:ext>
              </a:extLst>
            </p:cNvPr>
            <p:cNvGrpSpPr>
              <a:grpSpLocks/>
            </p:cNvGrpSpPr>
            <p:nvPr/>
          </p:nvGrpSpPr>
          <p:grpSpPr>
            <a:xfrm>
              <a:off x="2911061" y="1921545"/>
              <a:ext cx="5335786" cy="4099445"/>
              <a:chOff x="533399" y="1798638"/>
              <a:chExt cx="5337175" cy="4100513"/>
            </a:xfrm>
          </p:grpSpPr>
          <p:sp>
            <p:nvSpPr>
              <p:cNvPr id="12" name="Freeform 2">
                <a:extLst>
                  <a:ext uri="{FF2B5EF4-FFF2-40B4-BE49-F238E27FC236}">
                    <a16:creationId xmlns:a16="http://schemas.microsoft.com/office/drawing/2014/main" id="{72CF2DFA-EFDA-846B-E2D7-E1B37B5C98D5}"/>
                  </a:ext>
                </a:extLst>
              </p:cNvPr>
              <p:cNvSpPr>
                <a:spLocks/>
              </p:cNvSpPr>
              <p:nvPr/>
            </p:nvSpPr>
            <p:spPr bwMode="auto">
              <a:xfrm>
                <a:off x="533399" y="2515387"/>
                <a:ext cx="2005453" cy="1247913"/>
              </a:xfrm>
              <a:custGeom>
                <a:avLst/>
                <a:gdLst>
                  <a:gd name="T0" fmla="*/ 2147483647 w 856"/>
                  <a:gd name="T1" fmla="*/ 0 h 584"/>
                  <a:gd name="T2" fmla="*/ 2147483647 w 856"/>
                  <a:gd name="T3" fmla="*/ 0 h 584"/>
                  <a:gd name="T4" fmla="*/ 2147483647 w 856"/>
                  <a:gd name="T5" fmla="*/ 2147483647 h 584"/>
                  <a:gd name="T6" fmla="*/ 2147483647 w 856"/>
                  <a:gd name="T7" fmla="*/ 2147483647 h 584"/>
                  <a:gd name="T8" fmla="*/ 2147483647 w 856"/>
                  <a:gd name="T9" fmla="*/ 2147483647 h 584"/>
                  <a:gd name="T10" fmla="*/ 0 w 856"/>
                  <a:gd name="T11" fmla="*/ 2147483647 h 584"/>
                  <a:gd name="T12" fmla="*/ 2147483647 w 856"/>
                  <a:gd name="T13" fmla="*/ 0 h 584"/>
                  <a:gd name="T14" fmla="*/ 0 60000 65536"/>
                  <a:gd name="T15" fmla="*/ 0 60000 65536"/>
                  <a:gd name="T16" fmla="*/ 0 60000 65536"/>
                  <a:gd name="T17" fmla="*/ 0 60000 65536"/>
                  <a:gd name="T18" fmla="*/ 0 60000 65536"/>
                  <a:gd name="T19" fmla="*/ 0 60000 65536"/>
                  <a:gd name="T20" fmla="*/ 0 60000 65536"/>
                  <a:gd name="T21" fmla="*/ 0 w 856"/>
                  <a:gd name="T22" fmla="*/ 0 h 584"/>
                  <a:gd name="T23" fmla="*/ 856 w 856"/>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84">
                    <a:moveTo>
                      <a:pt x="224" y="0"/>
                    </a:moveTo>
                    <a:lnTo>
                      <a:pt x="647" y="0"/>
                    </a:lnTo>
                    <a:lnTo>
                      <a:pt x="855" y="295"/>
                    </a:lnTo>
                    <a:lnTo>
                      <a:pt x="647" y="583"/>
                    </a:lnTo>
                    <a:lnTo>
                      <a:pt x="224" y="583"/>
                    </a:lnTo>
                    <a:lnTo>
                      <a:pt x="0" y="295"/>
                    </a:lnTo>
                    <a:lnTo>
                      <a:pt x="224" y="0"/>
                    </a:lnTo>
                  </a:path>
                </a:pathLst>
              </a:custGeom>
              <a:solidFill>
                <a:schemeClr val="accent3"/>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a:solidFill>
                      <a:schemeClr val="bg1"/>
                    </a:solidFill>
                    <a:latin typeface="Arial" panose="020B0604020202020204" pitchFamily="34" charset="0"/>
                  </a:rPr>
                  <a:t>Reputational Damage</a:t>
                </a:r>
              </a:p>
            </p:txBody>
          </p:sp>
          <p:sp>
            <p:nvSpPr>
              <p:cNvPr id="13" name="Freeform 3">
                <a:extLst>
                  <a:ext uri="{FF2B5EF4-FFF2-40B4-BE49-F238E27FC236}">
                    <a16:creationId xmlns:a16="http://schemas.microsoft.com/office/drawing/2014/main" id="{9255EAAA-F3D8-498A-4F6D-4817A177C57F}"/>
                  </a:ext>
                </a:extLst>
              </p:cNvPr>
              <p:cNvSpPr>
                <a:spLocks/>
              </p:cNvSpPr>
              <p:nvPr/>
            </p:nvSpPr>
            <p:spPr bwMode="auto">
              <a:xfrm>
                <a:off x="2197571" y="1798638"/>
                <a:ext cx="2008833" cy="1246313"/>
              </a:xfrm>
              <a:custGeom>
                <a:avLst/>
                <a:gdLst>
                  <a:gd name="T0" fmla="*/ 2147483647 w 857"/>
                  <a:gd name="T1" fmla="*/ 0 h 584"/>
                  <a:gd name="T2" fmla="*/ 2147483647 w 857"/>
                  <a:gd name="T3" fmla="*/ 0 h 584"/>
                  <a:gd name="T4" fmla="*/ 2147483647 w 857"/>
                  <a:gd name="T5" fmla="*/ 2147483647 h 584"/>
                  <a:gd name="T6" fmla="*/ 2147483647 w 857"/>
                  <a:gd name="T7" fmla="*/ 2147483647 h 584"/>
                  <a:gd name="T8" fmla="*/ 2147483647 w 857"/>
                  <a:gd name="T9" fmla="*/ 2147483647 h 584"/>
                  <a:gd name="T10" fmla="*/ 0 w 857"/>
                  <a:gd name="T11" fmla="*/ 2147483647 h 584"/>
                  <a:gd name="T12" fmla="*/ 2147483647 w 857"/>
                  <a:gd name="T13" fmla="*/ 0 h 584"/>
                  <a:gd name="T14" fmla="*/ 0 60000 65536"/>
                  <a:gd name="T15" fmla="*/ 0 60000 65536"/>
                  <a:gd name="T16" fmla="*/ 0 60000 65536"/>
                  <a:gd name="T17" fmla="*/ 0 60000 65536"/>
                  <a:gd name="T18" fmla="*/ 0 60000 65536"/>
                  <a:gd name="T19" fmla="*/ 0 60000 65536"/>
                  <a:gd name="T20" fmla="*/ 0 60000 65536"/>
                  <a:gd name="T21" fmla="*/ 0 w 857"/>
                  <a:gd name="T22" fmla="*/ 0 h 584"/>
                  <a:gd name="T23" fmla="*/ 857 w 857"/>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7" h="584">
                    <a:moveTo>
                      <a:pt x="224" y="0"/>
                    </a:moveTo>
                    <a:lnTo>
                      <a:pt x="648" y="0"/>
                    </a:lnTo>
                    <a:lnTo>
                      <a:pt x="856" y="296"/>
                    </a:lnTo>
                    <a:lnTo>
                      <a:pt x="648" y="583"/>
                    </a:lnTo>
                    <a:lnTo>
                      <a:pt x="224" y="583"/>
                    </a:lnTo>
                    <a:lnTo>
                      <a:pt x="0" y="296"/>
                    </a:lnTo>
                    <a:lnTo>
                      <a:pt x="224" y="0"/>
                    </a:lnTo>
                  </a:path>
                </a:pathLst>
              </a:custGeom>
              <a:solidFill>
                <a:schemeClr val="accent5"/>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0">
                  <a:solidFill>
                    <a:schemeClr val="bg1"/>
                  </a:solidFill>
                  <a:latin typeface="Arial" panose="020B0604020202020204" pitchFamily="34" charset="0"/>
                </a:endParaRPr>
              </a:p>
              <a:p>
                <a:pPr algn="ctr"/>
                <a:r>
                  <a:rPr lang="en-US" sz="1400" b="0">
                    <a:solidFill>
                      <a:schemeClr val="bg1"/>
                    </a:solidFill>
                    <a:latin typeface="Arial" panose="020B0604020202020204" pitchFamily="34" charset="0"/>
                  </a:rPr>
                  <a:t>TP Adjustment</a:t>
                </a:r>
              </a:p>
              <a:p>
                <a:pPr algn="ctr"/>
                <a:endParaRPr lang="en-GB" sz="1400">
                  <a:solidFill>
                    <a:schemeClr val="bg1"/>
                  </a:solidFill>
                  <a:latin typeface="Arial" panose="020B0604020202020204" pitchFamily="34" charset="0"/>
                </a:endParaRPr>
              </a:p>
            </p:txBody>
          </p:sp>
          <p:sp>
            <p:nvSpPr>
              <p:cNvPr id="14" name="Freeform 4">
                <a:extLst>
                  <a:ext uri="{FF2B5EF4-FFF2-40B4-BE49-F238E27FC236}">
                    <a16:creationId xmlns:a16="http://schemas.microsoft.com/office/drawing/2014/main" id="{4BD58CBD-3295-74D4-B744-DACC39761D58}"/>
                  </a:ext>
                </a:extLst>
              </p:cNvPr>
              <p:cNvSpPr>
                <a:spLocks/>
              </p:cNvSpPr>
              <p:nvPr/>
            </p:nvSpPr>
            <p:spPr bwMode="auto">
              <a:xfrm>
                <a:off x="3865121" y="2515387"/>
                <a:ext cx="2005453" cy="1247913"/>
              </a:xfrm>
              <a:custGeom>
                <a:avLst/>
                <a:gdLst>
                  <a:gd name="T0" fmla="*/ 2147483647 w 856"/>
                  <a:gd name="T1" fmla="*/ 0 h 584"/>
                  <a:gd name="T2" fmla="*/ 2147483647 w 856"/>
                  <a:gd name="T3" fmla="*/ 0 h 584"/>
                  <a:gd name="T4" fmla="*/ 2147483647 w 856"/>
                  <a:gd name="T5" fmla="*/ 2147483647 h 584"/>
                  <a:gd name="T6" fmla="*/ 2147483647 w 856"/>
                  <a:gd name="T7" fmla="*/ 2147483647 h 584"/>
                  <a:gd name="T8" fmla="*/ 2147483647 w 856"/>
                  <a:gd name="T9" fmla="*/ 2147483647 h 584"/>
                  <a:gd name="T10" fmla="*/ 0 w 856"/>
                  <a:gd name="T11" fmla="*/ 2147483647 h 584"/>
                  <a:gd name="T12" fmla="*/ 2147483647 w 856"/>
                  <a:gd name="T13" fmla="*/ 0 h 584"/>
                  <a:gd name="T14" fmla="*/ 0 60000 65536"/>
                  <a:gd name="T15" fmla="*/ 0 60000 65536"/>
                  <a:gd name="T16" fmla="*/ 0 60000 65536"/>
                  <a:gd name="T17" fmla="*/ 0 60000 65536"/>
                  <a:gd name="T18" fmla="*/ 0 60000 65536"/>
                  <a:gd name="T19" fmla="*/ 0 60000 65536"/>
                  <a:gd name="T20" fmla="*/ 0 60000 65536"/>
                  <a:gd name="T21" fmla="*/ 0 w 856"/>
                  <a:gd name="T22" fmla="*/ 0 h 584"/>
                  <a:gd name="T23" fmla="*/ 856 w 856"/>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84">
                    <a:moveTo>
                      <a:pt x="224" y="0"/>
                    </a:moveTo>
                    <a:lnTo>
                      <a:pt x="647" y="0"/>
                    </a:lnTo>
                    <a:lnTo>
                      <a:pt x="855" y="295"/>
                    </a:lnTo>
                    <a:lnTo>
                      <a:pt x="647" y="583"/>
                    </a:lnTo>
                    <a:lnTo>
                      <a:pt x="224" y="583"/>
                    </a:lnTo>
                    <a:lnTo>
                      <a:pt x="0" y="295"/>
                    </a:lnTo>
                    <a:lnTo>
                      <a:pt x="224" y="0"/>
                    </a:lnTo>
                  </a:path>
                </a:pathLst>
              </a:custGeom>
              <a:solidFill>
                <a:schemeClr val="accent4"/>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b="0">
                    <a:solidFill>
                      <a:schemeClr val="tx1"/>
                    </a:solidFill>
                    <a:latin typeface="Arial" panose="020B0604020202020204" pitchFamily="34" charset="0"/>
                  </a:rPr>
                  <a:t>Scrutiny and </a:t>
                </a:r>
              </a:p>
              <a:p>
                <a:pPr algn="ctr"/>
                <a:r>
                  <a:rPr lang="en-GB" sz="1400">
                    <a:latin typeface="Arial" panose="020B0604020202020204" pitchFamily="34" charset="0"/>
                  </a:rPr>
                  <a:t>Audit Risk</a:t>
                </a:r>
                <a:endParaRPr lang="en-GB" sz="1400" b="0">
                  <a:solidFill>
                    <a:schemeClr val="tx1"/>
                  </a:solidFill>
                  <a:latin typeface="Arial" panose="020B0604020202020204" pitchFamily="34" charset="0"/>
                </a:endParaRPr>
              </a:p>
            </p:txBody>
          </p:sp>
          <p:sp>
            <p:nvSpPr>
              <p:cNvPr id="15" name="Freeform 5">
                <a:extLst>
                  <a:ext uri="{FF2B5EF4-FFF2-40B4-BE49-F238E27FC236}">
                    <a16:creationId xmlns:a16="http://schemas.microsoft.com/office/drawing/2014/main" id="{4E7E37F0-047E-CD99-0D1A-F5E3A967D431}"/>
                  </a:ext>
                </a:extLst>
              </p:cNvPr>
              <p:cNvSpPr>
                <a:spLocks/>
              </p:cNvSpPr>
              <p:nvPr/>
            </p:nvSpPr>
            <p:spPr bwMode="auto">
              <a:xfrm>
                <a:off x="533400" y="3948887"/>
                <a:ext cx="2005453" cy="1231914"/>
              </a:xfrm>
              <a:custGeom>
                <a:avLst/>
                <a:gdLst>
                  <a:gd name="T0" fmla="*/ 2147483647 w 856"/>
                  <a:gd name="T1" fmla="*/ 0 h 576"/>
                  <a:gd name="T2" fmla="*/ 2147483647 w 856"/>
                  <a:gd name="T3" fmla="*/ 0 h 576"/>
                  <a:gd name="T4" fmla="*/ 2147483647 w 856"/>
                  <a:gd name="T5" fmla="*/ 2147483647 h 576"/>
                  <a:gd name="T6" fmla="*/ 2147483647 w 856"/>
                  <a:gd name="T7" fmla="*/ 2147483647 h 576"/>
                  <a:gd name="T8" fmla="*/ 2147483647 w 856"/>
                  <a:gd name="T9" fmla="*/ 2147483647 h 576"/>
                  <a:gd name="T10" fmla="*/ 0 w 856"/>
                  <a:gd name="T11" fmla="*/ 2147483647 h 576"/>
                  <a:gd name="T12" fmla="*/ 2147483647 w 856"/>
                  <a:gd name="T13" fmla="*/ 0 h 576"/>
                  <a:gd name="T14" fmla="*/ 0 60000 65536"/>
                  <a:gd name="T15" fmla="*/ 0 60000 65536"/>
                  <a:gd name="T16" fmla="*/ 0 60000 65536"/>
                  <a:gd name="T17" fmla="*/ 0 60000 65536"/>
                  <a:gd name="T18" fmla="*/ 0 60000 65536"/>
                  <a:gd name="T19" fmla="*/ 0 60000 65536"/>
                  <a:gd name="T20" fmla="*/ 0 60000 65536"/>
                  <a:gd name="T21" fmla="*/ 0 w 856"/>
                  <a:gd name="T22" fmla="*/ 0 h 576"/>
                  <a:gd name="T23" fmla="*/ 856 w 856"/>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76">
                    <a:moveTo>
                      <a:pt x="224" y="0"/>
                    </a:moveTo>
                    <a:lnTo>
                      <a:pt x="647" y="0"/>
                    </a:lnTo>
                    <a:lnTo>
                      <a:pt x="855" y="288"/>
                    </a:lnTo>
                    <a:lnTo>
                      <a:pt x="647" y="575"/>
                    </a:lnTo>
                    <a:lnTo>
                      <a:pt x="224" y="575"/>
                    </a:lnTo>
                    <a:lnTo>
                      <a:pt x="0" y="288"/>
                    </a:lnTo>
                    <a:lnTo>
                      <a:pt x="224" y="0"/>
                    </a:lnTo>
                  </a:path>
                </a:pathLst>
              </a:custGeom>
              <a:solidFill>
                <a:srgbClr val="DEDEDE"/>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latin typeface="Arial"/>
                    <a:cs typeface="Arial"/>
                  </a:rPr>
                  <a:t>Loss of treaty protection</a:t>
                </a:r>
                <a:endParaRPr lang="en-US"/>
              </a:p>
            </p:txBody>
          </p:sp>
          <p:sp>
            <p:nvSpPr>
              <p:cNvPr id="16" name="Freeform 12">
                <a:extLst>
                  <a:ext uri="{FF2B5EF4-FFF2-40B4-BE49-F238E27FC236}">
                    <a16:creationId xmlns:a16="http://schemas.microsoft.com/office/drawing/2014/main" id="{C83095DA-A3C4-C550-DDF7-0FF956184C5C}"/>
                  </a:ext>
                </a:extLst>
              </p:cNvPr>
              <p:cNvSpPr>
                <a:spLocks/>
              </p:cNvSpPr>
              <p:nvPr/>
            </p:nvSpPr>
            <p:spPr bwMode="auto">
              <a:xfrm>
                <a:off x="3865121" y="3948887"/>
                <a:ext cx="2005453" cy="1231914"/>
              </a:xfrm>
              <a:custGeom>
                <a:avLst/>
                <a:gdLst>
                  <a:gd name="T0" fmla="*/ 2147483647 w 856"/>
                  <a:gd name="T1" fmla="*/ 0 h 576"/>
                  <a:gd name="T2" fmla="*/ 2147483647 w 856"/>
                  <a:gd name="T3" fmla="*/ 0 h 576"/>
                  <a:gd name="T4" fmla="*/ 2147483647 w 856"/>
                  <a:gd name="T5" fmla="*/ 2147483647 h 576"/>
                  <a:gd name="T6" fmla="*/ 2147483647 w 856"/>
                  <a:gd name="T7" fmla="*/ 2147483647 h 576"/>
                  <a:gd name="T8" fmla="*/ 2147483647 w 856"/>
                  <a:gd name="T9" fmla="*/ 2147483647 h 576"/>
                  <a:gd name="T10" fmla="*/ 0 w 856"/>
                  <a:gd name="T11" fmla="*/ 2147483647 h 576"/>
                  <a:gd name="T12" fmla="*/ 2147483647 w 856"/>
                  <a:gd name="T13" fmla="*/ 0 h 576"/>
                  <a:gd name="T14" fmla="*/ 0 60000 65536"/>
                  <a:gd name="T15" fmla="*/ 0 60000 65536"/>
                  <a:gd name="T16" fmla="*/ 0 60000 65536"/>
                  <a:gd name="T17" fmla="*/ 0 60000 65536"/>
                  <a:gd name="T18" fmla="*/ 0 60000 65536"/>
                  <a:gd name="T19" fmla="*/ 0 60000 65536"/>
                  <a:gd name="T20" fmla="*/ 0 60000 65536"/>
                  <a:gd name="T21" fmla="*/ 0 w 856"/>
                  <a:gd name="T22" fmla="*/ 0 h 576"/>
                  <a:gd name="T23" fmla="*/ 856 w 856"/>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76">
                    <a:moveTo>
                      <a:pt x="224" y="0"/>
                    </a:moveTo>
                    <a:lnTo>
                      <a:pt x="647" y="0"/>
                    </a:lnTo>
                    <a:lnTo>
                      <a:pt x="855" y="288"/>
                    </a:lnTo>
                    <a:lnTo>
                      <a:pt x="647" y="575"/>
                    </a:lnTo>
                    <a:lnTo>
                      <a:pt x="224" y="575"/>
                    </a:lnTo>
                    <a:lnTo>
                      <a:pt x="0" y="288"/>
                    </a:lnTo>
                    <a:lnTo>
                      <a:pt x="224" y="0"/>
                    </a:lnTo>
                  </a:path>
                </a:pathLst>
              </a:custGeom>
              <a:solidFill>
                <a:schemeClr val="accent1"/>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b="0">
                    <a:solidFill>
                      <a:schemeClr val="bg1"/>
                    </a:solidFill>
                    <a:latin typeface="Arial" panose="020B0604020202020204" pitchFamily="34" charset="0"/>
                  </a:rPr>
                  <a:t>Interest on Additional Tax Liabilities</a:t>
                </a:r>
              </a:p>
            </p:txBody>
          </p:sp>
          <p:sp>
            <p:nvSpPr>
              <p:cNvPr id="17" name="Freeform 13">
                <a:extLst>
                  <a:ext uri="{FF2B5EF4-FFF2-40B4-BE49-F238E27FC236}">
                    <a16:creationId xmlns:a16="http://schemas.microsoft.com/office/drawing/2014/main" id="{EDD21F37-1955-A8AC-6839-65075A8D56E0}"/>
                  </a:ext>
                </a:extLst>
              </p:cNvPr>
              <p:cNvSpPr>
                <a:spLocks/>
              </p:cNvSpPr>
              <p:nvPr/>
            </p:nvSpPr>
            <p:spPr bwMode="auto">
              <a:xfrm>
                <a:off x="2197571" y="4651238"/>
                <a:ext cx="2008833" cy="1247913"/>
              </a:xfrm>
              <a:custGeom>
                <a:avLst/>
                <a:gdLst>
                  <a:gd name="T0" fmla="*/ 2147483647 w 857"/>
                  <a:gd name="T1" fmla="*/ 0 h 584"/>
                  <a:gd name="T2" fmla="*/ 2147483647 w 857"/>
                  <a:gd name="T3" fmla="*/ 0 h 584"/>
                  <a:gd name="T4" fmla="*/ 2147483647 w 857"/>
                  <a:gd name="T5" fmla="*/ 2147483647 h 584"/>
                  <a:gd name="T6" fmla="*/ 2147483647 w 857"/>
                  <a:gd name="T7" fmla="*/ 2147483647 h 584"/>
                  <a:gd name="T8" fmla="*/ 2147483647 w 857"/>
                  <a:gd name="T9" fmla="*/ 2147483647 h 584"/>
                  <a:gd name="T10" fmla="*/ 0 w 857"/>
                  <a:gd name="T11" fmla="*/ 2147483647 h 584"/>
                  <a:gd name="T12" fmla="*/ 2147483647 w 857"/>
                  <a:gd name="T13" fmla="*/ 0 h 584"/>
                  <a:gd name="T14" fmla="*/ 0 60000 65536"/>
                  <a:gd name="T15" fmla="*/ 0 60000 65536"/>
                  <a:gd name="T16" fmla="*/ 0 60000 65536"/>
                  <a:gd name="T17" fmla="*/ 0 60000 65536"/>
                  <a:gd name="T18" fmla="*/ 0 60000 65536"/>
                  <a:gd name="T19" fmla="*/ 0 60000 65536"/>
                  <a:gd name="T20" fmla="*/ 0 60000 65536"/>
                  <a:gd name="T21" fmla="*/ 0 w 857"/>
                  <a:gd name="T22" fmla="*/ 0 h 584"/>
                  <a:gd name="T23" fmla="*/ 857 w 857"/>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7" h="584">
                    <a:moveTo>
                      <a:pt x="224" y="0"/>
                    </a:moveTo>
                    <a:lnTo>
                      <a:pt x="648" y="0"/>
                    </a:lnTo>
                    <a:lnTo>
                      <a:pt x="856" y="295"/>
                    </a:lnTo>
                    <a:lnTo>
                      <a:pt x="648" y="583"/>
                    </a:lnTo>
                    <a:lnTo>
                      <a:pt x="224" y="583"/>
                    </a:lnTo>
                    <a:lnTo>
                      <a:pt x="0" y="295"/>
                    </a:lnTo>
                    <a:lnTo>
                      <a:pt x="224" y="0"/>
                    </a:lnTo>
                  </a:path>
                </a:pathLst>
              </a:custGeom>
              <a:solidFill>
                <a:schemeClr val="accent2"/>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800"/>
                  <a:buFont typeface="Arial"/>
                </a:pPr>
                <a:r>
                  <a:rPr lang="en-US" sz="1400">
                    <a:latin typeface="Arial"/>
                    <a:cs typeface="Arial"/>
                  </a:rPr>
                  <a:t>Denial of tax benefits</a:t>
                </a:r>
                <a:endParaRPr lang="en-US" sz="1400" i="0" u="none" strike="noStrike" cap="none">
                  <a:latin typeface="Arial" panose="020B0604020202020204" pitchFamily="34" charset="0"/>
                  <a:ea typeface="Arial"/>
                  <a:cs typeface="Arial" panose="020B0604020202020204" pitchFamily="34" charset="0"/>
                </a:endParaRPr>
              </a:p>
            </p:txBody>
          </p:sp>
        </p:grpSp>
        <p:sp>
          <p:nvSpPr>
            <p:cNvPr id="11" name="Freeform 13">
              <a:extLst>
                <a:ext uri="{FF2B5EF4-FFF2-40B4-BE49-F238E27FC236}">
                  <a16:creationId xmlns:a16="http://schemas.microsoft.com/office/drawing/2014/main" id="{542185D6-1F2E-B5AB-9963-9E1FC3555284}"/>
                </a:ext>
              </a:extLst>
            </p:cNvPr>
            <p:cNvSpPr>
              <a:spLocks/>
            </p:cNvSpPr>
            <p:nvPr/>
          </p:nvSpPr>
          <p:spPr bwMode="auto">
            <a:xfrm>
              <a:off x="4574800" y="3340280"/>
              <a:ext cx="2008310" cy="1247588"/>
            </a:xfrm>
            <a:custGeom>
              <a:avLst/>
              <a:gdLst>
                <a:gd name="T0" fmla="*/ 2147483647 w 857"/>
                <a:gd name="T1" fmla="*/ 0 h 584"/>
                <a:gd name="T2" fmla="*/ 2147483647 w 857"/>
                <a:gd name="T3" fmla="*/ 0 h 584"/>
                <a:gd name="T4" fmla="*/ 2147483647 w 857"/>
                <a:gd name="T5" fmla="*/ 2147483647 h 584"/>
                <a:gd name="T6" fmla="*/ 2147483647 w 857"/>
                <a:gd name="T7" fmla="*/ 2147483647 h 584"/>
                <a:gd name="T8" fmla="*/ 2147483647 w 857"/>
                <a:gd name="T9" fmla="*/ 2147483647 h 584"/>
                <a:gd name="T10" fmla="*/ 0 w 857"/>
                <a:gd name="T11" fmla="*/ 2147483647 h 584"/>
                <a:gd name="T12" fmla="*/ 2147483647 w 857"/>
                <a:gd name="T13" fmla="*/ 0 h 584"/>
                <a:gd name="T14" fmla="*/ 0 60000 65536"/>
                <a:gd name="T15" fmla="*/ 0 60000 65536"/>
                <a:gd name="T16" fmla="*/ 0 60000 65536"/>
                <a:gd name="T17" fmla="*/ 0 60000 65536"/>
                <a:gd name="T18" fmla="*/ 0 60000 65536"/>
                <a:gd name="T19" fmla="*/ 0 60000 65536"/>
                <a:gd name="T20" fmla="*/ 0 60000 65536"/>
                <a:gd name="T21" fmla="*/ 0 w 857"/>
                <a:gd name="T22" fmla="*/ 0 h 584"/>
                <a:gd name="T23" fmla="*/ 857 w 857"/>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7" h="584">
                  <a:moveTo>
                    <a:pt x="224" y="0"/>
                  </a:moveTo>
                  <a:lnTo>
                    <a:pt x="648" y="0"/>
                  </a:lnTo>
                  <a:lnTo>
                    <a:pt x="856" y="295"/>
                  </a:lnTo>
                  <a:lnTo>
                    <a:pt x="648" y="583"/>
                  </a:lnTo>
                  <a:lnTo>
                    <a:pt x="224" y="583"/>
                  </a:lnTo>
                  <a:lnTo>
                    <a:pt x="0" y="295"/>
                  </a:lnTo>
                  <a:lnTo>
                    <a:pt x="224" y="0"/>
                  </a:lnTo>
                </a:path>
              </a:pathLst>
            </a:custGeom>
            <a:solidFill>
              <a:schemeClr val="accent6"/>
            </a:solidFill>
            <a:ln w="12700" cap="rnd" cmpd="sng">
              <a:noFill/>
              <a:prstDash val="solid"/>
              <a:round/>
              <a:headEnd/>
              <a:tailEnd/>
            </a:ln>
          </p:spPr>
          <p:txBody>
            <a:bodyPr lIns="45708" tIns="27425" rIns="45708" bIns="27425"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gn="ctr"/>
              <a:r>
                <a:rPr lang="en-US" sz="1400" b="1">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Penalties</a:t>
              </a:r>
              <a:endParaRPr lang="en-US" sz="1400" b="1" u="sng">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gn="ctr"/>
              <a:endParaRPr lang="en-GB" sz="1400" b="1">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p:txBody>
        </p:sp>
      </p:grpSp>
    </p:spTree>
    <p:extLst>
      <p:ext uri="{BB962C8B-B14F-4D97-AF65-F5344CB8AC3E}">
        <p14:creationId xmlns:p14="http://schemas.microsoft.com/office/powerpoint/2010/main" val="812260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AA5211A5-F0ED-46E0-BCE5-03091B6BE4A7}"/>
              </a:ext>
            </a:extLst>
          </p:cNvPr>
          <p:cNvGrpSpPr/>
          <p:nvPr>
            <p:custDataLst>
              <p:tags r:id="rId1"/>
            </p:custDataLst>
          </p:nvPr>
        </p:nvGrpSpPr>
        <p:grpSpPr>
          <a:xfrm>
            <a:off x="322687" y="1309728"/>
            <a:ext cx="11546626" cy="4405663"/>
            <a:chOff x="-892594" y="1770536"/>
            <a:chExt cx="11546626" cy="4405663"/>
          </a:xfrm>
        </p:grpSpPr>
        <p:sp>
          <p:nvSpPr>
            <p:cNvPr id="59" name="Rectangle 58">
              <a:extLst>
                <a:ext uri="{FF2B5EF4-FFF2-40B4-BE49-F238E27FC236}">
                  <a16:creationId xmlns:a16="http://schemas.microsoft.com/office/drawing/2014/main" id="{FF78EB71-EDB5-4C12-A36D-0BA18A3247F0}"/>
                </a:ext>
              </a:extLst>
            </p:cNvPr>
            <p:cNvSpPr/>
            <p:nvPr/>
          </p:nvSpPr>
          <p:spPr bwMode="ltGray">
            <a:xfrm>
              <a:off x="-447094" y="5109663"/>
              <a:ext cx="3948593" cy="958715"/>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GB" sz="1400" b="1">
                  <a:solidFill>
                    <a:schemeClr val="tx1"/>
                  </a:solidFill>
                </a:rPr>
                <a:t>Implementation and ongoing TP advice: </a:t>
              </a:r>
              <a:endParaRPr lang="en-GB" sz="1400" b="1">
                <a:solidFill>
                  <a:schemeClr val="tx1"/>
                </a:solidFill>
                <a:cs typeface="Arial"/>
              </a:endParaRPr>
            </a:p>
            <a:p>
              <a:r>
                <a:rPr lang="en-GB" sz="1400">
                  <a:solidFill>
                    <a:schemeClr val="tx1"/>
                  </a:solidFill>
                </a:rPr>
                <a:t>PE Analysis</a:t>
              </a:r>
              <a:endParaRPr lang="en-GB" sz="1400">
                <a:solidFill>
                  <a:schemeClr val="tx1"/>
                </a:solidFill>
                <a:cs typeface="Arial"/>
              </a:endParaRPr>
            </a:p>
            <a:p>
              <a:r>
                <a:rPr lang="en-GB" sz="1400">
                  <a:solidFill>
                    <a:schemeClr val="tx1"/>
                  </a:solidFill>
                </a:rPr>
                <a:t>Country by Country Analyses </a:t>
              </a:r>
              <a:endParaRPr lang="en-GB" sz="1400">
                <a:solidFill>
                  <a:schemeClr val="tx1"/>
                </a:solidFill>
                <a:cs typeface="Arial"/>
              </a:endParaRPr>
            </a:p>
            <a:p>
              <a:r>
                <a:rPr lang="en-GB" sz="1400">
                  <a:solidFill>
                    <a:schemeClr val="tx1"/>
                  </a:solidFill>
                </a:rPr>
                <a:t>Valuation for Tax/TP Purposes</a:t>
              </a:r>
              <a:endParaRPr lang="en-GB" sz="1400">
                <a:solidFill>
                  <a:schemeClr val="tx1"/>
                </a:solidFill>
                <a:cs typeface="Arial"/>
              </a:endParaRPr>
            </a:p>
          </p:txBody>
        </p:sp>
        <p:sp>
          <p:nvSpPr>
            <p:cNvPr id="61" name="Rectangle 60">
              <a:extLst>
                <a:ext uri="{FF2B5EF4-FFF2-40B4-BE49-F238E27FC236}">
                  <a16:creationId xmlns:a16="http://schemas.microsoft.com/office/drawing/2014/main" id="{992089A5-DB74-419C-A7AB-2716740AE53C}"/>
                </a:ext>
              </a:extLst>
            </p:cNvPr>
            <p:cNvSpPr/>
            <p:nvPr/>
          </p:nvSpPr>
          <p:spPr bwMode="ltGray">
            <a:xfrm>
              <a:off x="-892594" y="3645640"/>
              <a:ext cx="3833792" cy="1030512"/>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a:solidFill>
                    <a:schemeClr val="bg1"/>
                  </a:solidFill>
                </a:rPr>
                <a:t>Assessment and Transfer Pricing Strategy:</a:t>
              </a:r>
              <a:endParaRPr lang="en-US" sz="1400" b="1">
                <a:solidFill>
                  <a:schemeClr val="bg1"/>
                </a:solidFill>
                <a:cs typeface="Arial"/>
              </a:endParaRPr>
            </a:p>
            <a:p>
              <a:r>
                <a:rPr lang="en-US" sz="1400">
                  <a:solidFill>
                    <a:schemeClr val="bg1"/>
                  </a:solidFill>
                </a:rPr>
                <a:t>TP Assessment/TP Strategy/Policy Setting</a:t>
              </a:r>
              <a:endParaRPr lang="en-US" sz="1400">
                <a:solidFill>
                  <a:schemeClr val="bg1"/>
                </a:solidFill>
                <a:cs typeface="Arial"/>
              </a:endParaRPr>
            </a:p>
            <a:p>
              <a:r>
                <a:rPr lang="en-US" sz="1400">
                  <a:solidFill>
                    <a:schemeClr val="bg1"/>
                  </a:solidFill>
                </a:rPr>
                <a:t>Value Chain Analysis/Transformation</a:t>
              </a:r>
              <a:endParaRPr lang="en-GB" sz="1400">
                <a:solidFill>
                  <a:schemeClr val="bg1"/>
                </a:solidFill>
                <a:cs typeface="Arial"/>
              </a:endParaRPr>
            </a:p>
          </p:txBody>
        </p:sp>
        <p:sp>
          <p:nvSpPr>
            <p:cNvPr id="62" name="Rectangle 61">
              <a:extLst>
                <a:ext uri="{FF2B5EF4-FFF2-40B4-BE49-F238E27FC236}">
                  <a16:creationId xmlns:a16="http://schemas.microsoft.com/office/drawing/2014/main" id="{D158131E-A378-40B9-8662-0A6A5308908B}"/>
                </a:ext>
              </a:extLst>
            </p:cNvPr>
            <p:cNvSpPr/>
            <p:nvPr/>
          </p:nvSpPr>
          <p:spPr bwMode="ltGray">
            <a:xfrm>
              <a:off x="-535354" y="1864022"/>
              <a:ext cx="4265453" cy="115571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600" b="1">
                  <a:solidFill>
                    <a:schemeClr val="bg1"/>
                  </a:solidFill>
                </a:rPr>
                <a:t>TP Circular: </a:t>
              </a:r>
              <a:endParaRPr lang="en-US" sz="1600" b="1">
                <a:solidFill>
                  <a:schemeClr val="bg1"/>
                </a:solidFill>
                <a:cs typeface="Arial"/>
              </a:endParaRPr>
            </a:p>
            <a:p>
              <a:r>
                <a:rPr lang="en-US" sz="1600">
                  <a:solidFill>
                    <a:schemeClr val="bg1"/>
                  </a:solidFill>
                </a:rPr>
                <a:t>Structure Analysis 	</a:t>
              </a:r>
              <a:endParaRPr lang="en-US" sz="1600">
                <a:solidFill>
                  <a:schemeClr val="bg1"/>
                </a:solidFill>
                <a:cs typeface="Arial"/>
              </a:endParaRPr>
            </a:p>
            <a:p>
              <a:r>
                <a:rPr lang="en-US" sz="1600">
                  <a:solidFill>
                    <a:schemeClr val="bg1"/>
                  </a:solidFill>
                </a:rPr>
                <a:t>Transfer Pricing Documentation</a:t>
              </a:r>
              <a:endParaRPr lang="en-US" sz="1600">
                <a:solidFill>
                  <a:schemeClr val="bg1"/>
                </a:solidFill>
                <a:cs typeface="Arial"/>
              </a:endParaRPr>
            </a:p>
            <a:p>
              <a:r>
                <a:rPr lang="en-US" sz="1600">
                  <a:solidFill>
                    <a:schemeClr val="bg1"/>
                  </a:solidFill>
                </a:rPr>
                <a:t>Substance Analysis  </a:t>
              </a:r>
              <a:endParaRPr lang="en-GB" sz="1600">
                <a:solidFill>
                  <a:schemeClr val="bg1"/>
                </a:solidFill>
                <a:cs typeface="Arial"/>
              </a:endParaRPr>
            </a:p>
          </p:txBody>
        </p:sp>
        <p:sp>
          <p:nvSpPr>
            <p:cNvPr id="63" name="Rectangle 62">
              <a:extLst>
                <a:ext uri="{FF2B5EF4-FFF2-40B4-BE49-F238E27FC236}">
                  <a16:creationId xmlns:a16="http://schemas.microsoft.com/office/drawing/2014/main" id="{811420C6-2A7E-41A1-AD5F-A4AF9AEFC12D}"/>
                </a:ext>
              </a:extLst>
            </p:cNvPr>
            <p:cNvSpPr/>
            <p:nvPr/>
          </p:nvSpPr>
          <p:spPr bwMode="ltGray">
            <a:xfrm>
              <a:off x="6526167" y="5225987"/>
              <a:ext cx="3427626" cy="950212"/>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a:r>
                <a:rPr lang="en-GB" sz="1350" b="1">
                  <a:solidFill>
                    <a:schemeClr val="tx1"/>
                  </a:solidFill>
                </a:rPr>
                <a:t>Tax and TP Controversy:</a:t>
              </a:r>
              <a:endParaRPr lang="en-GB" sz="1350" b="1">
                <a:solidFill>
                  <a:schemeClr val="tx1"/>
                </a:solidFill>
                <a:cs typeface="Arial"/>
              </a:endParaRPr>
            </a:p>
            <a:p>
              <a:pPr marL="179705"/>
              <a:r>
                <a:rPr lang="en-GB" sz="1350">
                  <a:solidFill>
                    <a:schemeClr val="tx1"/>
                  </a:solidFill>
                </a:rPr>
                <a:t>APA (advance pricing agreements)</a:t>
              </a:r>
              <a:endParaRPr lang="en-GB" sz="1350">
                <a:solidFill>
                  <a:schemeClr val="tx1"/>
                </a:solidFill>
                <a:cs typeface="Arial"/>
              </a:endParaRPr>
            </a:p>
            <a:p>
              <a:pPr marL="179705"/>
              <a:r>
                <a:rPr lang="en-GB" sz="1350">
                  <a:solidFill>
                    <a:schemeClr val="tx1"/>
                  </a:solidFill>
                </a:rPr>
                <a:t>Tax Audits/Tax Dispute Resolution</a:t>
              </a:r>
              <a:endParaRPr lang="en-GB" sz="1350">
                <a:solidFill>
                  <a:schemeClr val="tx1"/>
                </a:solidFill>
                <a:cs typeface="Arial"/>
              </a:endParaRPr>
            </a:p>
          </p:txBody>
        </p:sp>
        <p:sp>
          <p:nvSpPr>
            <p:cNvPr id="65" name="Rectangle 64">
              <a:extLst>
                <a:ext uri="{FF2B5EF4-FFF2-40B4-BE49-F238E27FC236}">
                  <a16:creationId xmlns:a16="http://schemas.microsoft.com/office/drawing/2014/main" id="{B2526AB7-586F-468B-8AFE-FE64F1A34023}"/>
                </a:ext>
              </a:extLst>
            </p:cNvPr>
            <p:cNvSpPr/>
            <p:nvPr/>
          </p:nvSpPr>
          <p:spPr bwMode="ltGray">
            <a:xfrm>
              <a:off x="7117216" y="3492340"/>
              <a:ext cx="3536816" cy="1107688"/>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a:r>
                <a:rPr lang="en-US" sz="1400" b="1">
                  <a:solidFill>
                    <a:schemeClr val="bg1"/>
                  </a:solidFill>
                </a:rPr>
                <a:t>Transfer Pricing Compliance: </a:t>
              </a:r>
              <a:endParaRPr lang="en-US" sz="1400">
                <a:solidFill>
                  <a:schemeClr val="bg1"/>
                </a:solidFill>
                <a:cs typeface="Arial"/>
              </a:endParaRPr>
            </a:p>
            <a:p>
              <a:pPr marL="179705"/>
              <a:r>
                <a:rPr lang="en-US" sz="1400">
                  <a:solidFill>
                    <a:schemeClr val="bg1"/>
                  </a:solidFill>
                </a:rPr>
                <a:t>TP Documentation/Benchmarking Studies</a:t>
              </a:r>
              <a:endParaRPr lang="en-US" sz="1400">
                <a:solidFill>
                  <a:schemeClr val="bg1"/>
                </a:solidFill>
                <a:cs typeface="Arial"/>
              </a:endParaRPr>
            </a:p>
            <a:p>
              <a:pPr marL="179705"/>
              <a:r>
                <a:rPr lang="en-US" sz="1400">
                  <a:solidFill>
                    <a:schemeClr val="bg1"/>
                  </a:solidFill>
                </a:rPr>
                <a:t>Country by Country Reporting (</a:t>
              </a:r>
              <a:r>
                <a:rPr lang="en-US" sz="1400" err="1">
                  <a:solidFill>
                    <a:schemeClr val="bg1"/>
                  </a:solidFill>
                </a:rPr>
                <a:t>CbCR</a:t>
              </a:r>
              <a:r>
                <a:rPr lang="en-US" sz="1400">
                  <a:solidFill>
                    <a:schemeClr val="bg1"/>
                  </a:solidFill>
                </a:rPr>
                <a:t>)</a:t>
              </a:r>
              <a:endParaRPr lang="en-US" sz="1400">
                <a:solidFill>
                  <a:schemeClr val="bg1"/>
                </a:solidFill>
                <a:cs typeface="Arial"/>
              </a:endParaRPr>
            </a:p>
            <a:p>
              <a:endParaRPr lang="en-GB" sz="2400" b="1">
                <a:solidFill>
                  <a:schemeClr val="bg1"/>
                </a:solidFill>
                <a:cs typeface="Arial"/>
              </a:endParaRPr>
            </a:p>
            <a:p>
              <a:endParaRPr lang="en-GB" sz="2400" b="1">
                <a:solidFill>
                  <a:schemeClr val="bg1"/>
                </a:solidFill>
                <a:cs typeface="Arial"/>
              </a:endParaRPr>
            </a:p>
          </p:txBody>
        </p:sp>
        <p:sp>
          <p:nvSpPr>
            <p:cNvPr id="67" name="Rectangle 66">
              <a:extLst>
                <a:ext uri="{FF2B5EF4-FFF2-40B4-BE49-F238E27FC236}">
                  <a16:creationId xmlns:a16="http://schemas.microsoft.com/office/drawing/2014/main" id="{49F9B78B-4B62-4713-BB67-83311DB3D9C0}"/>
                </a:ext>
              </a:extLst>
            </p:cNvPr>
            <p:cNvSpPr/>
            <p:nvPr/>
          </p:nvSpPr>
          <p:spPr bwMode="ltGray">
            <a:xfrm>
              <a:off x="6157721" y="1770536"/>
              <a:ext cx="4139071" cy="1136134"/>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600" b="1">
                  <a:solidFill>
                    <a:schemeClr val="bg1"/>
                  </a:solidFill>
                </a:rPr>
                <a:t>  Financial Transactions: </a:t>
              </a:r>
              <a:endParaRPr lang="en-US" sz="1600" b="1">
                <a:solidFill>
                  <a:schemeClr val="bg1"/>
                </a:solidFill>
                <a:cs typeface="Arial"/>
              </a:endParaRPr>
            </a:p>
            <a:p>
              <a:pPr marL="179705"/>
              <a:r>
                <a:rPr lang="en-GB" sz="1600">
                  <a:solidFill>
                    <a:schemeClr val="bg1"/>
                  </a:solidFill>
                </a:rPr>
                <a:t>IRB/Variable Yield Analysis</a:t>
              </a:r>
              <a:endParaRPr lang="en-GB" sz="1600">
                <a:solidFill>
                  <a:schemeClr val="bg1"/>
                </a:solidFill>
                <a:cs typeface="Arial"/>
              </a:endParaRPr>
            </a:p>
            <a:p>
              <a:pPr marL="179705"/>
              <a:r>
                <a:rPr lang="en-GB" sz="1600">
                  <a:solidFill>
                    <a:schemeClr val="bg1"/>
                  </a:solidFill>
                </a:rPr>
                <a:t>Cash Pooling	</a:t>
              </a:r>
              <a:endParaRPr lang="en-GB" sz="1600">
                <a:solidFill>
                  <a:schemeClr val="bg1"/>
                </a:solidFill>
                <a:cs typeface="Arial"/>
              </a:endParaRPr>
            </a:p>
            <a:p>
              <a:pPr marL="179705"/>
              <a:r>
                <a:rPr lang="en-GB" sz="1600">
                  <a:solidFill>
                    <a:schemeClr val="bg1"/>
                  </a:solidFill>
                </a:rPr>
                <a:t>Debt Capacity Analysis</a:t>
              </a:r>
              <a:endParaRPr lang="en-GB" sz="1600">
                <a:solidFill>
                  <a:schemeClr val="bg1"/>
                </a:solidFill>
                <a:cs typeface="Arial"/>
              </a:endParaRPr>
            </a:p>
          </p:txBody>
        </p:sp>
        <p:sp>
          <p:nvSpPr>
            <p:cNvPr id="68" name="TextBox 67">
              <a:extLst>
                <a:ext uri="{FF2B5EF4-FFF2-40B4-BE49-F238E27FC236}">
                  <a16:creationId xmlns:a16="http://schemas.microsoft.com/office/drawing/2014/main" id="{8154BC1D-FEB6-44CF-823E-6E997E092AAB}"/>
                </a:ext>
              </a:extLst>
            </p:cNvPr>
            <p:cNvSpPr txBox="1"/>
            <p:nvPr/>
          </p:nvSpPr>
          <p:spPr>
            <a:xfrm>
              <a:off x="3898719" y="3588687"/>
              <a:ext cx="2259002" cy="884800"/>
            </a:xfrm>
            <a:prstGeom prst="rect">
              <a:avLst/>
            </a:prstGeom>
            <a:noFill/>
          </p:spPr>
          <p:txBody>
            <a:bodyPr wrap="square" lIns="0" tIns="0" rIns="0" bIns="0" rtlCol="0">
              <a:noAutofit/>
            </a:bodyPr>
            <a:lstStyle/>
            <a:p>
              <a:pPr algn="ctr">
                <a:spcAft>
                  <a:spcPts val="900"/>
                </a:spcAft>
              </a:pPr>
              <a:r>
                <a:rPr lang="en-GB" sz="2800">
                  <a:solidFill>
                    <a:schemeClr val="bg1"/>
                  </a:solidFill>
                </a:rPr>
                <a:t>One central solution… </a:t>
              </a:r>
              <a:br>
                <a:rPr lang="en-GB" sz="2800">
                  <a:solidFill>
                    <a:schemeClr val="bg1"/>
                  </a:solidFill>
                </a:rPr>
              </a:br>
              <a:r>
                <a:rPr lang="en-GB" sz="2800" b="1" err="1">
                  <a:solidFill>
                    <a:schemeClr val="bg1"/>
                  </a:solidFill>
                </a:rPr>
                <a:t>myMobility</a:t>
              </a:r>
              <a:endParaRPr lang="en-GB" sz="2800" b="1">
                <a:solidFill>
                  <a:schemeClr val="bg1"/>
                </a:solidFill>
              </a:endParaRPr>
            </a:p>
          </p:txBody>
        </p:sp>
        <p:sp>
          <p:nvSpPr>
            <p:cNvPr id="69" name="Oval 68">
              <a:extLst>
                <a:ext uri="{FF2B5EF4-FFF2-40B4-BE49-F238E27FC236}">
                  <a16:creationId xmlns:a16="http://schemas.microsoft.com/office/drawing/2014/main" id="{7E22DCF0-55CA-4838-93DC-D801FEB975F6}"/>
                </a:ext>
              </a:extLst>
            </p:cNvPr>
            <p:cNvSpPr/>
            <p:nvPr/>
          </p:nvSpPr>
          <p:spPr>
            <a:xfrm>
              <a:off x="3260799" y="2422319"/>
              <a:ext cx="3536816" cy="3600628"/>
            </a:xfrm>
            <a:prstGeom prst="ellipse">
              <a:avLst/>
            </a:prstGeom>
            <a:noFill/>
            <a:ln w="76200">
              <a:solidFill>
                <a:schemeClr val="accent6"/>
              </a:solidFill>
            </a:ln>
          </p:spPr>
          <p:txBody>
            <a:bodyPr vert="horz" wrap="square" lIns="91440" tIns="45720" rIns="91440" bIns="45720" rtlCol="0" anchor="ctr">
              <a:noAutofit/>
            </a:bodyPr>
            <a:lstStyle/>
            <a:p>
              <a:pPr algn="ctr"/>
              <a:endParaRPr lang="en-GB"/>
            </a:p>
          </p:txBody>
        </p:sp>
        <p:sp>
          <p:nvSpPr>
            <p:cNvPr id="70" name="Oval 69">
              <a:extLst>
                <a:ext uri="{FF2B5EF4-FFF2-40B4-BE49-F238E27FC236}">
                  <a16:creationId xmlns:a16="http://schemas.microsoft.com/office/drawing/2014/main" id="{F50D597D-E9F6-410B-AADE-157D4A5FC6B6}"/>
                </a:ext>
              </a:extLst>
            </p:cNvPr>
            <p:cNvSpPr/>
            <p:nvPr/>
          </p:nvSpPr>
          <p:spPr>
            <a:xfrm>
              <a:off x="3591495" y="2728822"/>
              <a:ext cx="2934672" cy="2987622"/>
            </a:xfrm>
            <a:prstGeom prst="ellipse">
              <a:avLst/>
            </a:prstGeom>
            <a:solidFill>
              <a:schemeClr val="accent6"/>
            </a:solidFill>
            <a:ln w="76200">
              <a:noFill/>
            </a:ln>
          </p:spPr>
          <p:txBody>
            <a:bodyPr vert="horz" wrap="square" lIns="91440" tIns="45720" rIns="91440" bIns="45720" rtlCol="0" anchor="ctr">
              <a:noAutofit/>
            </a:bodyPr>
            <a:lstStyle/>
            <a:p>
              <a:pPr algn="ctr"/>
              <a:endParaRPr lang="en-GB"/>
            </a:p>
          </p:txBody>
        </p:sp>
        <p:sp>
          <p:nvSpPr>
            <p:cNvPr id="81" name="TextBox 80">
              <a:extLst>
                <a:ext uri="{FF2B5EF4-FFF2-40B4-BE49-F238E27FC236}">
                  <a16:creationId xmlns:a16="http://schemas.microsoft.com/office/drawing/2014/main" id="{0F094B31-669D-4F8B-A0DA-88EB2EBD058E}"/>
                </a:ext>
              </a:extLst>
            </p:cNvPr>
            <p:cNvSpPr txBox="1"/>
            <p:nvPr/>
          </p:nvSpPr>
          <p:spPr>
            <a:xfrm>
              <a:off x="3854314" y="4028238"/>
              <a:ext cx="2414936" cy="522058"/>
            </a:xfrm>
            <a:prstGeom prst="rect">
              <a:avLst/>
            </a:prstGeom>
            <a:noFill/>
          </p:spPr>
          <p:txBody>
            <a:bodyPr wrap="square" lIns="0" tIns="0" rIns="0" bIns="0" rtlCol="0">
              <a:noAutofit/>
            </a:bodyPr>
            <a:lstStyle/>
            <a:p>
              <a:pPr algn="ctr">
                <a:spcAft>
                  <a:spcPts val="900"/>
                </a:spcAft>
              </a:pPr>
              <a:r>
                <a:rPr lang="en-GB" sz="2800">
                  <a:solidFill>
                    <a:schemeClr val="bg1"/>
                  </a:solidFill>
                </a:rPr>
                <a:t>TP Services</a:t>
              </a:r>
              <a:br>
                <a:rPr lang="en-GB" sz="2800">
                  <a:solidFill>
                    <a:schemeClr val="bg1"/>
                  </a:solidFill>
                </a:rPr>
              </a:br>
              <a:endParaRPr lang="en-GB" sz="2800" b="1">
                <a:solidFill>
                  <a:schemeClr val="bg1"/>
                </a:solidFill>
              </a:endParaRPr>
            </a:p>
          </p:txBody>
        </p:sp>
      </p:grpSp>
      <p:sp>
        <p:nvSpPr>
          <p:cNvPr id="5" name="Title 1">
            <a:extLst>
              <a:ext uri="{FF2B5EF4-FFF2-40B4-BE49-F238E27FC236}">
                <a16:creationId xmlns:a16="http://schemas.microsoft.com/office/drawing/2014/main" id="{6ADFF0F1-EC56-5476-E224-9CE0FBAC8FF7}"/>
              </a:ext>
            </a:extLst>
          </p:cNvPr>
          <p:cNvSpPr>
            <a:spLocks noGrp="1"/>
          </p:cNvSpPr>
          <p:nvPr>
            <p:ph type="title"/>
          </p:nvPr>
        </p:nvSpPr>
        <p:spPr>
          <a:xfrm>
            <a:off x="543121" y="568300"/>
            <a:ext cx="11306175" cy="502920"/>
          </a:xfrm>
        </p:spPr>
        <p:txBody>
          <a:bodyPr>
            <a:noAutofit/>
          </a:bodyPr>
          <a:lstStyle/>
          <a:p>
            <a:r>
              <a:rPr lang="en-US" sz="3200" b="0" i="0" u="none" strike="noStrike" cap="none" dirty="0">
                <a:solidFill>
                  <a:schemeClr val="tx1"/>
                </a:solidFill>
                <a:latin typeface="Georgia"/>
                <a:ea typeface="Georgia"/>
                <a:cs typeface="Georgia"/>
                <a:sym typeface="Georgia"/>
              </a:rPr>
              <a:t>Deadline, Penalties and TP Services</a:t>
            </a:r>
            <a:endParaRPr lang="en-US" dirty="0"/>
          </a:p>
        </p:txBody>
      </p:sp>
      <p:sp>
        <p:nvSpPr>
          <p:cNvPr id="6" name="Subtitle 2">
            <a:extLst>
              <a:ext uri="{FF2B5EF4-FFF2-40B4-BE49-F238E27FC236}">
                <a16:creationId xmlns:a16="http://schemas.microsoft.com/office/drawing/2014/main" id="{FA704F13-C576-E75A-81F5-B7DA82E98AD5}"/>
              </a:ext>
            </a:extLst>
          </p:cNvPr>
          <p:cNvSpPr txBox="1">
            <a:spLocks/>
          </p:cNvSpPr>
          <p:nvPr/>
        </p:nvSpPr>
        <p:spPr>
          <a:xfrm>
            <a:off x="539091" y="1016560"/>
            <a:ext cx="11306176" cy="885842"/>
          </a:xfrm>
          <a:prstGeom prst="rect">
            <a:avLst/>
          </a:prstGeom>
        </p:spPr>
        <p:txBody>
          <a:bodyPr vert="horz" lIns="0" tIns="0" rIns="0" bIns="0" rtlCol="0" anchor="t">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400" b="0" kern="1200">
                <a:solidFill>
                  <a:schemeClr val="tx1"/>
                </a:solidFill>
                <a:latin typeface="+mn-lt"/>
                <a:ea typeface="+mn-ea"/>
                <a:cs typeface="+mn-cs"/>
              </a:defRPr>
            </a:lvl1pPr>
            <a:lvl2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85000"/>
              </a:lnSpc>
              <a:spcBef>
                <a:spcPts val="0"/>
              </a:spcBef>
              <a:spcAft>
                <a:spcPts val="0"/>
              </a:spcAft>
              <a:buFont typeface="Arial" panose="020B0604020202020204" pitchFamily="34" charset="0"/>
              <a:buNone/>
              <a:defRPr sz="2400" kern="1200">
                <a:solidFill>
                  <a:schemeClr val="tx1"/>
                </a:solidFill>
                <a:latin typeface="+mn-lt"/>
                <a:ea typeface="+mn-ea"/>
                <a:cs typeface="+mn-cs"/>
              </a:defRPr>
            </a:lvl9pPr>
          </a:lstStyle>
          <a:p>
            <a:r>
              <a:rPr lang="en-US" dirty="0">
                <a:solidFill>
                  <a:schemeClr val="accent1"/>
                </a:solidFill>
              </a:rPr>
              <a:t>TP </a:t>
            </a:r>
            <a:r>
              <a:rPr lang="en-US" dirty="0">
                <a:solidFill>
                  <a:srgbClr val="D04A02"/>
                </a:solidFill>
              </a:rPr>
              <a:t>S</a:t>
            </a:r>
            <a:r>
              <a:rPr lang="en-US" dirty="0">
                <a:solidFill>
                  <a:schemeClr val="accent1"/>
                </a:solidFill>
              </a:rPr>
              <a:t>ervices</a:t>
            </a:r>
          </a:p>
        </p:txBody>
      </p:sp>
    </p:spTree>
    <p:extLst>
      <p:ext uri="{BB962C8B-B14F-4D97-AF65-F5344CB8AC3E}">
        <p14:creationId xmlns:p14="http://schemas.microsoft.com/office/powerpoint/2010/main" val="117244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A6610E74-6EC4-7054-6E2A-D78F94964D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3BD5A3A-526A-34E8-A44C-C547714A87A1}"/>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79020F99-E1D3-7F0B-29F8-6EC886E2E21C}"/>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solidFill>
                  <a:schemeClr val="tx1"/>
                </a:solidFill>
              </a:rPr>
              <a:t>Country-by-country Reporting (</a:t>
            </a:r>
            <a:r>
              <a:rPr lang="en-US" sz="4800" dirty="0" err="1">
                <a:solidFill>
                  <a:schemeClr val="tx1"/>
                </a:solidFill>
              </a:rPr>
              <a:t>CbCR</a:t>
            </a:r>
            <a:r>
              <a:rPr lang="en-US" sz="4800" dirty="0">
                <a:solidFill>
                  <a:schemeClr val="tx1"/>
                </a:solidFill>
              </a:rPr>
              <a:t>)</a:t>
            </a:r>
            <a:endParaRPr lang="en-GB" sz="4800" dirty="0">
              <a:solidFill>
                <a:schemeClr val="tx1"/>
              </a:solidFill>
            </a:endParaRPr>
          </a:p>
        </p:txBody>
      </p:sp>
      <p:pic>
        <p:nvPicPr>
          <p:cNvPr id="2" name="Graphic 1">
            <a:extLst>
              <a:ext uri="{FF2B5EF4-FFF2-40B4-BE49-F238E27FC236}">
                <a16:creationId xmlns:a16="http://schemas.microsoft.com/office/drawing/2014/main" id="{3CD86936-1563-0B75-5FCD-922ABFCFA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F45E16BE-02F6-8524-17F7-A690141403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6B27207A-A173-AACF-06BB-41F30802C3AE}"/>
              </a:ext>
            </a:extLst>
          </p:cNvPr>
          <p:cNvSpPr txBox="1">
            <a:spLocks/>
          </p:cNvSpPr>
          <p:nvPr/>
        </p:nvSpPr>
        <p:spPr>
          <a:xfrm>
            <a:off x="1160974" y="-3342200"/>
            <a:ext cx="2757600"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lang="en-GB" sz="22666" dirty="0">
                <a:solidFill>
                  <a:srgbClr val="000000"/>
                </a:solidFill>
                <a:latin typeface="Arial"/>
              </a:rPr>
              <a:t>9</a:t>
            </a:r>
            <a:endParaRPr kumimoji="0" lang="en-GB" sz="22666"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1623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77" y="543248"/>
            <a:ext cx="11306175" cy="502920"/>
          </a:xfrm>
        </p:spPr>
        <p:txBody>
          <a:bodyPr/>
          <a:lstStyle/>
          <a:p>
            <a:r>
              <a:rPr lang="en-US" dirty="0"/>
              <a:t>CbCR Regulatory framework</a:t>
            </a:r>
          </a:p>
        </p:txBody>
      </p:sp>
      <p:graphicFrame>
        <p:nvGraphicFramePr>
          <p:cNvPr id="12" name="Content Placeholder 7">
            <a:extLst>
              <a:ext uri="{FF2B5EF4-FFF2-40B4-BE49-F238E27FC236}">
                <a16:creationId xmlns:a16="http://schemas.microsoft.com/office/drawing/2014/main" id="{4ECDA917-58A6-D84B-A25D-B46B87ED9A42}"/>
              </a:ext>
            </a:extLst>
          </p:cNvPr>
          <p:cNvGraphicFramePr>
            <a:graphicFrameLocks noGrp="1"/>
          </p:cNvGraphicFramePr>
          <p:nvPr>
            <p:ph idx="1"/>
            <p:extLst>
              <p:ext uri="{D42A27DB-BD31-4B8C-83A1-F6EECF244321}">
                <p14:modId xmlns:p14="http://schemas.microsoft.com/office/powerpoint/2010/main" val="3387155761"/>
              </p:ext>
            </p:extLst>
          </p:nvPr>
        </p:nvGraphicFramePr>
        <p:xfrm>
          <a:off x="432027" y="1809525"/>
          <a:ext cx="11306175" cy="4678264"/>
        </p:xfrm>
        <a:graphic>
          <a:graphicData uri="http://schemas.openxmlformats.org/drawingml/2006/table">
            <a:tbl>
              <a:tblPr>
                <a:tableStyleId>{2D5ABB26-0587-4C30-8999-92F81FD0307C}</a:tableStyleId>
              </a:tblPr>
              <a:tblGrid>
                <a:gridCol w="2489757">
                  <a:extLst>
                    <a:ext uri="{9D8B030D-6E8A-4147-A177-3AD203B41FA5}">
                      <a16:colId xmlns:a16="http://schemas.microsoft.com/office/drawing/2014/main" val="1872809756"/>
                    </a:ext>
                  </a:extLst>
                </a:gridCol>
                <a:gridCol w="8816418">
                  <a:extLst>
                    <a:ext uri="{9D8B030D-6E8A-4147-A177-3AD203B41FA5}">
                      <a16:colId xmlns:a16="http://schemas.microsoft.com/office/drawing/2014/main" val="3344000040"/>
                    </a:ext>
                  </a:extLst>
                </a:gridCol>
              </a:tblGrid>
              <a:tr h="530878">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Who?</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buSzPct val="25000"/>
                        <a:buNone/>
                      </a:pPr>
                      <a:r>
                        <a:rPr lang="en-GB" sz="1400" b="0" i="0" dirty="0">
                          <a:solidFill>
                            <a:schemeClr val="dk1"/>
                          </a:solidFill>
                          <a:latin typeface="+mn-lt"/>
                          <a:ea typeface="Georgia"/>
                          <a:cs typeface="Georgia"/>
                          <a:sym typeface="Georgia"/>
                        </a:rPr>
                        <a:t>Multinational enterprises (“MNE”s) with annual consolidated revenue &gt; 750M Euros</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7026199"/>
                  </a:ext>
                </a:extLst>
              </a:tr>
              <a:tr h="530878">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What?</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buSzPct val="25000"/>
                        <a:buNone/>
                      </a:pPr>
                      <a:r>
                        <a:rPr lang="en-GB" sz="1400" b="0" i="0" dirty="0">
                          <a:solidFill>
                            <a:schemeClr val="dk1"/>
                          </a:solidFill>
                          <a:latin typeface="+mn-lt"/>
                          <a:ea typeface="Georgia"/>
                          <a:cs typeface="Georgia"/>
                          <a:sym typeface="Georgia"/>
                        </a:rPr>
                        <a:t>Country by Country Report</a:t>
                      </a:r>
                      <a:r>
                        <a:rPr lang="en-GB" sz="1400" b="0" i="0" dirty="0">
                          <a:solidFill>
                            <a:schemeClr val="tx1"/>
                          </a:solidFill>
                          <a:latin typeface="+mn-lt"/>
                          <a:ea typeface="Georgia"/>
                          <a:cs typeface="Georgia"/>
                          <a:sym typeface="Georgia"/>
                        </a:rPr>
                        <a:t>ing</a:t>
                      </a:r>
                      <a:r>
                        <a:rPr lang="en-GB" sz="1400" b="0" i="0" dirty="0">
                          <a:solidFill>
                            <a:schemeClr val="dk1"/>
                          </a:solidFill>
                          <a:latin typeface="+mn-lt"/>
                          <a:ea typeface="Georgia"/>
                          <a:cs typeface="Georgia"/>
                          <a:sym typeface="Georgia"/>
                        </a:rPr>
                        <a:t>, (“CbCR”) to be submitted annually</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47668"/>
                  </a:ext>
                </a:extLst>
              </a:tr>
              <a:tr h="530878">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Where?</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buSzPct val="25000"/>
                        <a:buNone/>
                      </a:pPr>
                      <a:r>
                        <a:rPr lang="en-US" sz="1400" b="0" i="0" dirty="0">
                          <a:solidFill>
                            <a:schemeClr val="dk1"/>
                          </a:solidFill>
                          <a:latin typeface="+mn-lt"/>
                          <a:ea typeface="Georgia"/>
                          <a:cs typeface="Georgia"/>
                          <a:sym typeface="Georgia"/>
                        </a:rPr>
                        <a:t>CbCR to be filed with ultimate parent’s home tax authority</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7412905"/>
                  </a:ext>
                </a:extLst>
              </a:tr>
              <a:tr h="1231249">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When?</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spcBef>
                          <a:spcPts val="0"/>
                        </a:spcBef>
                        <a:buSzPct val="25000"/>
                        <a:buNone/>
                      </a:pPr>
                      <a:r>
                        <a:rPr lang="en-GB" sz="1400" b="0" i="0" dirty="0">
                          <a:solidFill>
                            <a:schemeClr val="dk1"/>
                          </a:solidFill>
                          <a:latin typeface="+mn-lt"/>
                          <a:ea typeface="Georgia"/>
                          <a:cs typeface="Georgia"/>
                          <a:sym typeface="Georgia"/>
                        </a:rPr>
                        <a:t>As concerning </a:t>
                      </a:r>
                      <a:r>
                        <a:rPr lang="en-GB" sz="1400" b="0" i="0" kern="1200" dirty="0">
                          <a:solidFill>
                            <a:schemeClr val="dk1"/>
                          </a:solidFill>
                          <a:latin typeface="+mn-lt"/>
                          <a:ea typeface="Georgia"/>
                          <a:cs typeface="Georgia"/>
                          <a:sym typeface="Georgia"/>
                        </a:rPr>
                        <a:t>the </a:t>
                      </a:r>
                      <a:r>
                        <a:rPr lang="en-GB" sz="1400" b="0" i="0" kern="1200" dirty="0" err="1">
                          <a:solidFill>
                            <a:schemeClr val="dk1"/>
                          </a:solidFill>
                          <a:latin typeface="+mn-lt"/>
                          <a:ea typeface="Georgia"/>
                          <a:cs typeface="Georgia"/>
                          <a:sym typeface="Georgia"/>
                        </a:rPr>
                        <a:t>CbCR</a:t>
                      </a:r>
                      <a:r>
                        <a:rPr lang="en-GB" sz="1400" b="0" i="0" kern="1200" dirty="0">
                          <a:solidFill>
                            <a:schemeClr val="dk1"/>
                          </a:solidFill>
                          <a:latin typeface="+mn-lt"/>
                          <a:ea typeface="Georgia"/>
                          <a:cs typeface="Georgia"/>
                          <a:sym typeface="Georgia"/>
                        </a:rPr>
                        <a:t> covering fiscal year from 1 January 2022 to 31 December 2022 (“Reporting Year”), this shall be filed no later than one year from the close of the reported fiscal year. As such, the filing deadline is 31 December 2023. </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2735219"/>
                  </a:ext>
                </a:extLst>
              </a:tr>
              <a:tr h="1323503">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How?</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buSzPct val="25000"/>
                        <a:buNone/>
                      </a:pPr>
                      <a:r>
                        <a:rPr lang="en-GB" sz="1400" b="0" i="0" dirty="0">
                          <a:solidFill>
                            <a:schemeClr val="dk1"/>
                          </a:solidFill>
                          <a:latin typeface="+mn-lt"/>
                          <a:ea typeface="Georgia"/>
                          <a:cs typeface="Georgia"/>
                          <a:sym typeface="Georgia"/>
                        </a:rPr>
                        <a:t>MNE Group in Luxembourg will file the CbCR with Luxembourg Tax Authority (“LTA”).</a:t>
                      </a:r>
                      <a:r>
                        <a:rPr lang="en-GB" sz="1400" b="0" i="0" baseline="0" dirty="0">
                          <a:solidFill>
                            <a:schemeClr val="dk1"/>
                          </a:solidFill>
                          <a:latin typeface="+mn-lt"/>
                          <a:ea typeface="Georgia"/>
                          <a:cs typeface="Georgia"/>
                          <a:sym typeface="Georgia"/>
                        </a:rPr>
                        <a:t> CbCR will be automatically exchanged with other jurisdictions where the MNE Group operates, via </a:t>
                      </a:r>
                      <a:r>
                        <a:rPr lang="en-GB" sz="1400" b="0" i="0" dirty="0">
                          <a:solidFill>
                            <a:schemeClr val="dk1"/>
                          </a:solidFill>
                          <a:latin typeface="+mn-lt"/>
                          <a:ea typeface="Georgia"/>
                          <a:cs typeface="Georgia"/>
                          <a:sym typeface="Georgia"/>
                        </a:rPr>
                        <a:t>Competent Authority Agreement (“CAA”) entered into between Luxembourg and the counterparty jurisdictions. </a:t>
                      </a:r>
                      <a:endParaRPr lang="en-GB" sz="1400" b="0" i="0" baseline="0" dirty="0">
                        <a:solidFill>
                          <a:srgbClr val="FF0000"/>
                        </a:solidFill>
                        <a:latin typeface="+mn-lt"/>
                        <a:ea typeface="Georgia"/>
                        <a:cs typeface="Georgia"/>
                        <a:sym typeface="Georgia"/>
                      </a:endParaRP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90282"/>
                  </a:ext>
                </a:extLst>
              </a:tr>
              <a:tr h="530878">
                <a:tc>
                  <a:txBody>
                    <a:bodyPr/>
                    <a:lstStyle/>
                    <a:p>
                      <a:pPr marL="639763" marR="0" lvl="0" indent="-554038" algn="l" defTabSz="640080" rtl="0" eaLnBrk="1" fontAlgn="base" latinLnBrk="0" hangingPunct="1">
                        <a:lnSpc>
                          <a:spcPct val="100000"/>
                        </a:lnSpc>
                        <a:spcBef>
                          <a:spcPct val="0"/>
                        </a:spcBef>
                        <a:spcAft>
                          <a:spcPct val="0"/>
                        </a:spcAft>
                        <a:buClrTx/>
                        <a:buSzTx/>
                        <a:buFontTx/>
                        <a:buNone/>
                        <a:tabLst>
                          <a:tab pos="640080" algn="l"/>
                        </a:tabLst>
                      </a:pPr>
                      <a:r>
                        <a:rPr kumimoji="0" lang="en-GB" sz="1400" b="1" i="0" u="none" strike="noStrike" kern="1200" cap="none" normalizeH="0" baseline="0" dirty="0">
                          <a:ln>
                            <a:noFill/>
                          </a:ln>
                          <a:solidFill>
                            <a:schemeClr val="accent1"/>
                          </a:solidFill>
                          <a:effectLst/>
                          <a:latin typeface="+mn-lt"/>
                          <a:ea typeface="+mn-ea"/>
                          <a:cs typeface="+mn-cs"/>
                          <a:sym typeface="Georgia"/>
                        </a:rPr>
                        <a:t>Why?</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buSzPct val="25000"/>
                        <a:buNone/>
                      </a:pPr>
                      <a:r>
                        <a:rPr lang="en-GB" sz="1400" b="0" i="0" dirty="0">
                          <a:solidFill>
                            <a:schemeClr val="dk1"/>
                          </a:solidFill>
                          <a:latin typeface="+mn-lt"/>
                          <a:ea typeface="Georgia"/>
                          <a:cs typeface="Georgia"/>
                          <a:sym typeface="Georgia"/>
                        </a:rPr>
                        <a:t>Enhanced transparency/risk assessments</a:t>
                      </a:r>
                    </a:p>
                  </a:txBody>
                  <a:tcPr marL="45725" marR="45725" marT="27425" marB="27425"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736669"/>
                  </a:ext>
                </a:extLst>
              </a:tr>
            </a:tbl>
          </a:graphicData>
        </a:graphic>
      </p:graphicFrame>
    </p:spTree>
    <p:extLst>
      <p:ext uri="{BB962C8B-B14F-4D97-AF65-F5344CB8AC3E}">
        <p14:creationId xmlns:p14="http://schemas.microsoft.com/office/powerpoint/2010/main" val="1469415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7" name="Google Shape;1517;p53"/>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solidFill>
                  <a:schemeClr val="lt1"/>
                </a:solidFill>
                <a:latin typeface="Georgia"/>
                <a:ea typeface="Georgia"/>
                <a:cs typeface="Georgia"/>
                <a:sym typeface="Georgia"/>
              </a:rPr>
              <a:t>Arm’s length</a:t>
            </a:r>
            <a:br>
              <a:rPr lang="en-US" sz="1400" dirty="0">
                <a:solidFill>
                  <a:schemeClr val="lt1"/>
                </a:solidFill>
                <a:latin typeface="Georgia"/>
                <a:ea typeface="Georgia"/>
                <a:cs typeface="Georgia"/>
                <a:sym typeface="Georgia"/>
              </a:rPr>
            </a:br>
            <a:r>
              <a:rPr lang="en-US" sz="1400" dirty="0">
                <a:solidFill>
                  <a:schemeClr val="lt1"/>
                </a:solidFill>
                <a:latin typeface="Georgia"/>
                <a:ea typeface="Georgia"/>
                <a:cs typeface="Georgia"/>
                <a:sym typeface="Georgia"/>
              </a:rPr>
              <a:t>price</a:t>
            </a:r>
            <a:endParaRPr dirty="0"/>
          </a:p>
        </p:txBody>
      </p:sp>
      <p:sp>
        <p:nvSpPr>
          <p:cNvPr id="1519" name="Google Shape;1519;p53"/>
          <p:cNvSpPr txBox="1"/>
          <p:nvPr/>
        </p:nvSpPr>
        <p:spPr>
          <a:xfrm>
            <a:off x="583964" y="466594"/>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Public CbCR</a:t>
            </a:r>
          </a:p>
          <a:p>
            <a:pPr marL="0" marR="0" lvl="0" indent="0" algn="l" rtl="0">
              <a:lnSpc>
                <a:spcPct val="100000"/>
              </a:lnSpc>
              <a:spcBef>
                <a:spcPts val="0"/>
              </a:spcBef>
              <a:spcAft>
                <a:spcPts val="0"/>
              </a:spcAft>
              <a:buClr>
                <a:schemeClr val="dk1"/>
              </a:buClr>
              <a:buSzPts val="3200"/>
              <a:buFont typeface="Georgia"/>
              <a:buNone/>
            </a:pPr>
            <a:r>
              <a:rPr lang="en-US" sz="2400" dirty="0">
                <a:solidFill>
                  <a:schemeClr val="dk1"/>
                </a:solidFill>
                <a:latin typeface="Georgia"/>
                <a:ea typeface="Georgia"/>
                <a:cs typeface="Georgia"/>
                <a:sym typeface="Georgia"/>
              </a:rPr>
              <a:t>Implementation Roadmap</a:t>
            </a:r>
            <a:endParaRPr lang="en-US" sz="2000" dirty="0">
              <a:solidFill>
                <a:schemeClr val="dk1"/>
              </a:solidFill>
              <a:latin typeface="Georgia"/>
              <a:ea typeface="Georgia"/>
              <a:cs typeface="Georgia"/>
              <a:sym typeface="Georgia"/>
            </a:endParaRPr>
          </a:p>
        </p:txBody>
      </p:sp>
      <p:cxnSp>
        <p:nvCxnSpPr>
          <p:cNvPr id="6" name="Straight Arrow Connector 5">
            <a:extLst>
              <a:ext uri="{FF2B5EF4-FFF2-40B4-BE49-F238E27FC236}">
                <a16:creationId xmlns:a16="http://schemas.microsoft.com/office/drawing/2014/main" id="{126091A5-7315-4CC1-B234-942220F12684}"/>
              </a:ext>
            </a:extLst>
          </p:cNvPr>
          <p:cNvCxnSpPr>
            <a:cxnSpLocks/>
          </p:cNvCxnSpPr>
          <p:nvPr/>
        </p:nvCxnSpPr>
        <p:spPr>
          <a:xfrm flipV="1">
            <a:off x="1540345" y="3514157"/>
            <a:ext cx="0" cy="746719"/>
          </a:xfrm>
          <a:prstGeom prst="straightConnector1">
            <a:avLst/>
          </a:prstGeom>
          <a:noFill/>
          <a:ln w="12700" cap="sq" cmpd="sng" algn="ctr">
            <a:solidFill>
              <a:srgbClr val="D04A02"/>
            </a:solidFill>
            <a:prstDash val="solid"/>
            <a:headEnd type="oval" w="med" len="med"/>
            <a:tailEnd type="none" w="med" len="med"/>
          </a:ln>
          <a:effectLst/>
        </p:spPr>
      </p:cxnSp>
      <p:cxnSp>
        <p:nvCxnSpPr>
          <p:cNvPr id="7" name="Straight Arrow Connector 6">
            <a:extLst>
              <a:ext uri="{FF2B5EF4-FFF2-40B4-BE49-F238E27FC236}">
                <a16:creationId xmlns:a16="http://schemas.microsoft.com/office/drawing/2014/main" id="{09164367-7B44-4B72-93A4-9BC947EB1950}"/>
              </a:ext>
            </a:extLst>
          </p:cNvPr>
          <p:cNvCxnSpPr>
            <a:cxnSpLocks/>
          </p:cNvCxnSpPr>
          <p:nvPr/>
        </p:nvCxnSpPr>
        <p:spPr>
          <a:xfrm flipV="1">
            <a:off x="2938793" y="2639168"/>
            <a:ext cx="0" cy="866650"/>
          </a:xfrm>
          <a:prstGeom prst="straightConnector1">
            <a:avLst/>
          </a:prstGeom>
          <a:noFill/>
          <a:ln w="12700" cap="sq" cmpd="sng" algn="ctr">
            <a:solidFill>
              <a:srgbClr val="EB8C00"/>
            </a:solidFill>
            <a:prstDash val="solid"/>
            <a:headEnd type="none" w="med" len="med"/>
            <a:tailEnd type="oval" w="med" len="med"/>
          </a:ln>
          <a:effectLst/>
        </p:spPr>
      </p:cxnSp>
      <p:sp>
        <p:nvSpPr>
          <p:cNvPr id="8" name="Rectangle 7">
            <a:extLst>
              <a:ext uri="{FF2B5EF4-FFF2-40B4-BE49-F238E27FC236}">
                <a16:creationId xmlns:a16="http://schemas.microsoft.com/office/drawing/2014/main" id="{4981F673-71B8-4122-A91F-A7214ECAF5F4}"/>
              </a:ext>
            </a:extLst>
          </p:cNvPr>
          <p:cNvSpPr/>
          <p:nvPr/>
        </p:nvSpPr>
        <p:spPr>
          <a:xfrm>
            <a:off x="2883860" y="2495323"/>
            <a:ext cx="1574867" cy="400110"/>
          </a:xfrm>
          <a:prstGeom prst="rect">
            <a:avLst/>
          </a:prstGeom>
        </p:spPr>
        <p:txBody>
          <a:bodyPr wrap="square">
            <a:spAutoFit/>
          </a:bodyPr>
          <a:lstStyle/>
          <a:p>
            <a:pPr lvl="0"/>
            <a:r>
              <a:rPr lang="en-GB" sz="1000" b="1" i="1" kern="0" dirty="0">
                <a:solidFill>
                  <a:srgbClr val="EB8C00"/>
                </a:solidFill>
              </a:rPr>
              <a:t>December 21, 2021</a:t>
            </a:r>
          </a:p>
          <a:p>
            <a:pPr lvl="0"/>
            <a:r>
              <a:rPr lang="en-GB" sz="1000" kern="0" dirty="0">
                <a:solidFill>
                  <a:srgbClr val="000000"/>
                </a:solidFill>
              </a:rPr>
              <a:t>Directive is in force</a:t>
            </a:r>
          </a:p>
        </p:txBody>
      </p:sp>
      <p:sp>
        <p:nvSpPr>
          <p:cNvPr id="9" name="Trapezoid 8">
            <a:extLst>
              <a:ext uri="{FF2B5EF4-FFF2-40B4-BE49-F238E27FC236}">
                <a16:creationId xmlns:a16="http://schemas.microsoft.com/office/drawing/2014/main" id="{8D621E98-E61F-4B52-B303-48AC90B7AA5E}"/>
              </a:ext>
            </a:extLst>
          </p:cNvPr>
          <p:cNvSpPr/>
          <p:nvPr/>
        </p:nvSpPr>
        <p:spPr bwMode="ltGray">
          <a:xfrm rot="10800000" flipV="1">
            <a:off x="397739" y="3241922"/>
            <a:ext cx="1056399" cy="234488"/>
          </a:xfrm>
          <a:prstGeom prst="trapezoid">
            <a:avLst/>
          </a:prstGeom>
          <a:solidFill>
            <a:schemeClr val="tx2">
              <a:lumMod val="50000"/>
            </a:schemeClr>
          </a:solidFill>
          <a:ln>
            <a:solidFill>
              <a:schemeClr val="tx2">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marL="0" marR="0" lvl="0" indent="0" algn="ctr" defTabSz="1018824"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Publication</a:t>
            </a:r>
            <a:endParaRPr kumimoji="0" lang="en-GB" sz="1000" b="1" i="0" u="none" strike="noStrike" kern="1200" cap="none" spc="0" normalizeH="0" baseline="0" noProof="0" dirty="0">
              <a:ln>
                <a:noFill/>
              </a:ln>
              <a:solidFill>
                <a:schemeClr val="bg1"/>
              </a:solidFill>
              <a:effectLst/>
              <a:uLnTx/>
              <a:uFillTx/>
            </a:endParaRPr>
          </a:p>
        </p:txBody>
      </p:sp>
      <p:sp>
        <p:nvSpPr>
          <p:cNvPr id="10" name="Trapezoid 9">
            <a:extLst>
              <a:ext uri="{FF2B5EF4-FFF2-40B4-BE49-F238E27FC236}">
                <a16:creationId xmlns:a16="http://schemas.microsoft.com/office/drawing/2014/main" id="{5A85C8A2-8B7F-492A-AD01-74C7EE57F899}"/>
              </a:ext>
            </a:extLst>
          </p:cNvPr>
          <p:cNvSpPr/>
          <p:nvPr/>
        </p:nvSpPr>
        <p:spPr bwMode="ltGray">
          <a:xfrm rot="10800000" flipV="1">
            <a:off x="5908103" y="3134782"/>
            <a:ext cx="2010437" cy="310531"/>
          </a:xfrm>
          <a:prstGeom prst="trapezoid">
            <a:avLst/>
          </a:prstGeom>
          <a:solidFill>
            <a:schemeClr val="accent5">
              <a:lumMod val="60000"/>
              <a:lumOff val="40000"/>
            </a:schemeClr>
          </a:solidFill>
          <a:ln>
            <a:solidFill>
              <a:schemeClr val="accent5">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algn="ctr"/>
            <a:r>
              <a:rPr lang="en-GB" sz="1000" b="1" dirty="0">
                <a:solidFill>
                  <a:schemeClr val="bg1"/>
                </a:solidFill>
              </a:rPr>
              <a:t>Effective date – First reportable year</a:t>
            </a:r>
          </a:p>
        </p:txBody>
      </p:sp>
      <p:sp>
        <p:nvSpPr>
          <p:cNvPr id="11" name="Rectangle 10">
            <a:extLst>
              <a:ext uri="{FF2B5EF4-FFF2-40B4-BE49-F238E27FC236}">
                <a16:creationId xmlns:a16="http://schemas.microsoft.com/office/drawing/2014/main" id="{F2BEEC0C-81C2-40B7-B66A-7162DE3126D3}"/>
              </a:ext>
            </a:extLst>
          </p:cNvPr>
          <p:cNvSpPr/>
          <p:nvPr/>
        </p:nvSpPr>
        <p:spPr>
          <a:xfrm>
            <a:off x="6002018" y="4150140"/>
            <a:ext cx="1335745" cy="923330"/>
          </a:xfrm>
          <a:prstGeom prst="rect">
            <a:avLst/>
          </a:prstGeom>
        </p:spPr>
        <p:txBody>
          <a:bodyPr wrap="square" lIns="0" tIns="0" rIns="0" bIns="0">
            <a:spAutoFit/>
          </a:bodyPr>
          <a:lst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a:lstStyle>
          <a:p>
            <a:pPr lvl="0"/>
            <a:r>
              <a:rPr lang="en-US" sz="1000" b="1" i="1" dirty="0">
                <a:solidFill>
                  <a:srgbClr val="D04A02"/>
                </a:solidFill>
              </a:rPr>
              <a:t>June 22, 2023</a:t>
            </a:r>
            <a:r>
              <a:rPr lang="en-GB" sz="1000" b="1" i="1" kern="0" dirty="0">
                <a:solidFill>
                  <a:srgbClr val="EB8C00"/>
                </a:solidFill>
              </a:rPr>
              <a:t> *</a:t>
            </a:r>
            <a:endParaRPr lang="en-US" sz="1000" b="1" i="1" dirty="0">
              <a:solidFill>
                <a:srgbClr val="D04A02"/>
              </a:solidFill>
            </a:endParaRPr>
          </a:p>
          <a:p>
            <a:pPr lvl="0"/>
            <a:r>
              <a:rPr lang="en-US" sz="1000" dirty="0"/>
              <a:t>Deadline for implementing the Directive into EU Member States domestic legislation</a:t>
            </a:r>
          </a:p>
        </p:txBody>
      </p:sp>
      <p:sp>
        <p:nvSpPr>
          <p:cNvPr id="12" name="Trapezoid 11">
            <a:extLst>
              <a:ext uri="{FF2B5EF4-FFF2-40B4-BE49-F238E27FC236}">
                <a16:creationId xmlns:a16="http://schemas.microsoft.com/office/drawing/2014/main" id="{51498E2C-E341-491E-9AD6-464DA96B9A5C}"/>
              </a:ext>
            </a:extLst>
          </p:cNvPr>
          <p:cNvSpPr/>
          <p:nvPr/>
        </p:nvSpPr>
        <p:spPr bwMode="ltGray">
          <a:xfrm rot="10800000" flipV="1">
            <a:off x="1574538" y="3210503"/>
            <a:ext cx="1343515" cy="234489"/>
          </a:xfrm>
          <a:prstGeom prst="trapezoid">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lvl="0" algn="ctr">
              <a:defRPr/>
            </a:pPr>
            <a:r>
              <a:rPr lang="en-GB" sz="1000" b="1" dirty="0">
                <a:solidFill>
                  <a:schemeClr val="bg1"/>
                </a:solidFill>
              </a:rPr>
              <a:t>Entry into force</a:t>
            </a:r>
          </a:p>
        </p:txBody>
      </p:sp>
      <p:sp>
        <p:nvSpPr>
          <p:cNvPr id="13" name="Trapezoid 12">
            <a:extLst>
              <a:ext uri="{FF2B5EF4-FFF2-40B4-BE49-F238E27FC236}">
                <a16:creationId xmlns:a16="http://schemas.microsoft.com/office/drawing/2014/main" id="{65AF5B18-B6DA-48B3-AD24-BD89C7A46615}"/>
              </a:ext>
            </a:extLst>
          </p:cNvPr>
          <p:cNvSpPr/>
          <p:nvPr/>
        </p:nvSpPr>
        <p:spPr bwMode="ltGray">
          <a:xfrm rot="10800000" flipV="1">
            <a:off x="2935327" y="3561033"/>
            <a:ext cx="2955499" cy="245531"/>
          </a:xfrm>
          <a:prstGeom prst="trapezoid">
            <a:avLst/>
          </a:prstGeom>
          <a:solidFill>
            <a:schemeClr val="accent4">
              <a:lumMod val="60000"/>
              <a:lumOff val="4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lvl="0" algn="ctr">
              <a:defRPr/>
            </a:pPr>
            <a:r>
              <a:rPr lang="en-GB" sz="1000" b="1" dirty="0">
                <a:solidFill>
                  <a:schemeClr val="bg1"/>
                </a:solidFill>
              </a:rPr>
              <a:t>Transposition</a:t>
            </a:r>
          </a:p>
        </p:txBody>
      </p:sp>
      <p:sp>
        <p:nvSpPr>
          <p:cNvPr id="14" name="Trapezoid 13">
            <a:extLst>
              <a:ext uri="{FF2B5EF4-FFF2-40B4-BE49-F238E27FC236}">
                <a16:creationId xmlns:a16="http://schemas.microsoft.com/office/drawing/2014/main" id="{0F30862C-115B-49BA-B079-E7FF6726BEA9}"/>
              </a:ext>
            </a:extLst>
          </p:cNvPr>
          <p:cNvSpPr/>
          <p:nvPr/>
        </p:nvSpPr>
        <p:spPr bwMode="ltGray">
          <a:xfrm rot="10800000" flipV="1">
            <a:off x="7918541" y="3556740"/>
            <a:ext cx="2109861" cy="245532"/>
          </a:xfrm>
          <a:prstGeom prst="trapezoid">
            <a:avLst/>
          </a:prstGeom>
          <a:solidFill>
            <a:schemeClr val="bg2">
              <a:lumMod val="75000"/>
            </a:schemeClr>
          </a:solidFill>
          <a:ln>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algn="ctr"/>
            <a:r>
              <a:rPr lang="it-IT" sz="1000" b="1" dirty="0">
                <a:solidFill>
                  <a:srgbClr val="000000"/>
                </a:solidFill>
              </a:rPr>
              <a:t>Publication of CbCr</a:t>
            </a:r>
            <a:endParaRPr lang="en-GB" sz="1000" b="1" dirty="0">
              <a:solidFill>
                <a:srgbClr val="000000"/>
              </a:solidFill>
            </a:endParaRPr>
          </a:p>
        </p:txBody>
      </p:sp>
      <p:sp>
        <p:nvSpPr>
          <p:cNvPr id="15" name="Rectangle 14">
            <a:extLst>
              <a:ext uri="{FF2B5EF4-FFF2-40B4-BE49-F238E27FC236}">
                <a16:creationId xmlns:a16="http://schemas.microsoft.com/office/drawing/2014/main" id="{2F5355D7-F324-476E-B455-48A933CF67DE}"/>
              </a:ext>
            </a:extLst>
          </p:cNvPr>
          <p:cNvSpPr/>
          <p:nvPr/>
        </p:nvSpPr>
        <p:spPr>
          <a:xfrm>
            <a:off x="1629973" y="4171160"/>
            <a:ext cx="1253885" cy="769441"/>
          </a:xfrm>
          <a:prstGeom prst="rect">
            <a:avLst/>
          </a:prstGeom>
        </p:spPr>
        <p:txBody>
          <a:bodyPr wrap="square" lIns="0" tIns="0" rIns="0" bIns="0">
            <a:spAutoFit/>
          </a:bodyPr>
          <a:lst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a:lstStyle>
          <a:p>
            <a:pPr lvl="0"/>
            <a:r>
              <a:rPr lang="en-US" sz="1000" b="1" i="1" dirty="0">
                <a:solidFill>
                  <a:srgbClr val="D04A02"/>
                </a:solidFill>
              </a:rPr>
              <a:t>December 1, 2021</a:t>
            </a:r>
          </a:p>
          <a:p>
            <a:pPr lvl="0"/>
            <a:r>
              <a:rPr lang="en-US" sz="1000" dirty="0"/>
              <a:t>Directive is published in the Official Journal of the EU</a:t>
            </a:r>
            <a:endParaRPr lang="en-US" sz="1000" dirty="0">
              <a:solidFill>
                <a:srgbClr val="464646"/>
              </a:solidFill>
            </a:endParaRPr>
          </a:p>
          <a:p>
            <a:pPr marL="0" marR="0" lvl="0" indent="0" algn="l" defTabSz="1018824"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000000"/>
              </a:solidFill>
              <a:effectLst/>
              <a:uLnTx/>
              <a:uFillTx/>
              <a:latin typeface="+mj-lt"/>
            </a:endParaRPr>
          </a:p>
        </p:txBody>
      </p:sp>
      <p:sp>
        <p:nvSpPr>
          <p:cNvPr id="16" name="Right Brace 15">
            <a:extLst>
              <a:ext uri="{FF2B5EF4-FFF2-40B4-BE49-F238E27FC236}">
                <a16:creationId xmlns:a16="http://schemas.microsoft.com/office/drawing/2014/main" id="{75FBC83A-D413-4627-A436-96E49924C933}"/>
              </a:ext>
            </a:extLst>
          </p:cNvPr>
          <p:cNvSpPr/>
          <p:nvPr/>
        </p:nvSpPr>
        <p:spPr>
          <a:xfrm rot="-5400000">
            <a:off x="2097397" y="2381431"/>
            <a:ext cx="293315" cy="1233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ectangle 16">
            <a:extLst>
              <a:ext uri="{FF2B5EF4-FFF2-40B4-BE49-F238E27FC236}">
                <a16:creationId xmlns:a16="http://schemas.microsoft.com/office/drawing/2014/main" id="{1473D997-786F-4336-A927-A07AA6CE7D01}"/>
              </a:ext>
            </a:extLst>
          </p:cNvPr>
          <p:cNvSpPr/>
          <p:nvPr/>
        </p:nvSpPr>
        <p:spPr>
          <a:xfrm>
            <a:off x="1456526" y="2649212"/>
            <a:ext cx="1574867" cy="246221"/>
          </a:xfrm>
          <a:prstGeom prst="rect">
            <a:avLst/>
          </a:prstGeom>
        </p:spPr>
        <p:txBody>
          <a:bodyPr wrap="square">
            <a:spAutoFit/>
          </a:bodyPr>
          <a:lstStyle/>
          <a:p>
            <a:pPr lvl="0" algn="ctr"/>
            <a:r>
              <a:rPr lang="en-US" sz="1000" kern="0" dirty="0">
                <a:solidFill>
                  <a:srgbClr val="000000"/>
                </a:solidFill>
              </a:rPr>
              <a:t>20 days</a:t>
            </a:r>
            <a:endParaRPr lang="en-GB" sz="1000" kern="0" dirty="0">
              <a:solidFill>
                <a:srgbClr val="000000"/>
              </a:solidFill>
            </a:endParaRPr>
          </a:p>
        </p:txBody>
      </p:sp>
      <p:cxnSp>
        <p:nvCxnSpPr>
          <p:cNvPr id="18" name="Straight Arrow Connector 17">
            <a:extLst>
              <a:ext uri="{FF2B5EF4-FFF2-40B4-BE49-F238E27FC236}">
                <a16:creationId xmlns:a16="http://schemas.microsoft.com/office/drawing/2014/main" id="{54F4DD8C-3E1A-4F4E-9CF8-115B3F2B92C3}"/>
              </a:ext>
            </a:extLst>
          </p:cNvPr>
          <p:cNvCxnSpPr>
            <a:cxnSpLocks/>
          </p:cNvCxnSpPr>
          <p:nvPr/>
        </p:nvCxnSpPr>
        <p:spPr>
          <a:xfrm flipV="1">
            <a:off x="5908106" y="3514157"/>
            <a:ext cx="0" cy="718635"/>
          </a:xfrm>
          <a:prstGeom prst="straightConnector1">
            <a:avLst/>
          </a:prstGeom>
          <a:noFill/>
          <a:ln w="12700" cap="sq" cmpd="sng" algn="ctr">
            <a:solidFill>
              <a:srgbClr val="D04A02"/>
            </a:solidFill>
            <a:prstDash val="solid"/>
            <a:headEnd type="oval" w="med" len="med"/>
            <a:tailEnd type="none" w="med" len="med"/>
          </a:ln>
          <a:effectLst/>
        </p:spPr>
      </p:cxnSp>
      <p:sp>
        <p:nvSpPr>
          <p:cNvPr id="19" name="Right Brace 18">
            <a:extLst>
              <a:ext uri="{FF2B5EF4-FFF2-40B4-BE49-F238E27FC236}">
                <a16:creationId xmlns:a16="http://schemas.microsoft.com/office/drawing/2014/main" id="{DFCD1673-CCC9-4552-90A6-84655910A673}"/>
              </a:ext>
            </a:extLst>
          </p:cNvPr>
          <p:cNvSpPr/>
          <p:nvPr/>
        </p:nvSpPr>
        <p:spPr>
          <a:xfrm rot="5400000">
            <a:off x="4243766" y="2544813"/>
            <a:ext cx="338845" cy="29727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ectangle 19">
            <a:extLst>
              <a:ext uri="{FF2B5EF4-FFF2-40B4-BE49-F238E27FC236}">
                <a16:creationId xmlns:a16="http://schemas.microsoft.com/office/drawing/2014/main" id="{EB9397C7-7120-495F-A052-7423CC1C8DC8}"/>
              </a:ext>
            </a:extLst>
          </p:cNvPr>
          <p:cNvSpPr/>
          <p:nvPr/>
        </p:nvSpPr>
        <p:spPr>
          <a:xfrm>
            <a:off x="3605836" y="4156714"/>
            <a:ext cx="1574867" cy="246221"/>
          </a:xfrm>
          <a:prstGeom prst="rect">
            <a:avLst/>
          </a:prstGeom>
        </p:spPr>
        <p:txBody>
          <a:bodyPr wrap="square">
            <a:spAutoFit/>
          </a:bodyPr>
          <a:lstStyle/>
          <a:p>
            <a:pPr lvl="0" algn="ctr"/>
            <a:r>
              <a:rPr lang="en-US" sz="1000" kern="0" dirty="0">
                <a:solidFill>
                  <a:srgbClr val="000000"/>
                </a:solidFill>
              </a:rPr>
              <a:t>18 months</a:t>
            </a:r>
            <a:endParaRPr lang="en-GB" sz="1000" kern="0" dirty="0">
              <a:solidFill>
                <a:srgbClr val="000000"/>
              </a:solidFill>
            </a:endParaRPr>
          </a:p>
        </p:txBody>
      </p:sp>
      <p:cxnSp>
        <p:nvCxnSpPr>
          <p:cNvPr id="21" name="Straight Arrow Connector 20">
            <a:extLst>
              <a:ext uri="{FF2B5EF4-FFF2-40B4-BE49-F238E27FC236}">
                <a16:creationId xmlns:a16="http://schemas.microsoft.com/office/drawing/2014/main" id="{9B39380E-FF06-460C-B85C-A67470A03395}"/>
              </a:ext>
            </a:extLst>
          </p:cNvPr>
          <p:cNvCxnSpPr>
            <a:cxnSpLocks/>
          </p:cNvCxnSpPr>
          <p:nvPr/>
        </p:nvCxnSpPr>
        <p:spPr>
          <a:xfrm flipH="1" flipV="1">
            <a:off x="7899815" y="2605814"/>
            <a:ext cx="18725" cy="866651"/>
          </a:xfrm>
          <a:prstGeom prst="straightConnector1">
            <a:avLst/>
          </a:prstGeom>
          <a:noFill/>
          <a:ln w="12700" cap="sq" cmpd="sng" algn="ctr">
            <a:solidFill>
              <a:srgbClr val="EB8C00"/>
            </a:solidFill>
            <a:prstDash val="solid"/>
            <a:headEnd type="none" w="med" len="med"/>
            <a:tailEnd type="oval" w="med" len="med"/>
          </a:ln>
          <a:effectLst/>
        </p:spPr>
      </p:cxnSp>
      <p:sp>
        <p:nvSpPr>
          <p:cNvPr id="22" name="Rectangle 21">
            <a:extLst>
              <a:ext uri="{FF2B5EF4-FFF2-40B4-BE49-F238E27FC236}">
                <a16:creationId xmlns:a16="http://schemas.microsoft.com/office/drawing/2014/main" id="{1505A239-257F-43D1-9712-043D70522D05}"/>
              </a:ext>
            </a:extLst>
          </p:cNvPr>
          <p:cNvSpPr/>
          <p:nvPr/>
        </p:nvSpPr>
        <p:spPr>
          <a:xfrm>
            <a:off x="7872549" y="2490155"/>
            <a:ext cx="1867678" cy="861774"/>
          </a:xfrm>
          <a:prstGeom prst="rect">
            <a:avLst/>
          </a:prstGeom>
          <a:ln>
            <a:noFill/>
          </a:ln>
        </p:spPr>
        <p:txBody>
          <a:bodyPr wrap="square">
            <a:spAutoFit/>
          </a:bodyPr>
          <a:lstStyle/>
          <a:p>
            <a:pPr lvl="0"/>
            <a:r>
              <a:rPr lang="en-GB" sz="1000" b="1" i="1" kern="0" dirty="0">
                <a:solidFill>
                  <a:srgbClr val="EB8C00"/>
                </a:solidFill>
              </a:rPr>
              <a:t>June 22, 2024* *</a:t>
            </a:r>
          </a:p>
          <a:p>
            <a:pPr lvl="0"/>
            <a:r>
              <a:rPr lang="en-GB" sz="1000" kern="0" dirty="0">
                <a:solidFill>
                  <a:srgbClr val="000000"/>
                </a:solidFill>
              </a:rPr>
              <a:t>The provisions will apply,</a:t>
            </a:r>
            <a:r>
              <a:rPr lang="en-GB" sz="1000" u="sng" kern="0" dirty="0">
                <a:solidFill>
                  <a:srgbClr val="000000"/>
                </a:solidFill>
              </a:rPr>
              <a:t> at the latest</a:t>
            </a:r>
            <a:r>
              <a:rPr lang="en-GB" sz="1000" kern="0" dirty="0">
                <a:solidFill>
                  <a:srgbClr val="000000"/>
                </a:solidFill>
              </a:rPr>
              <a:t>, to Groups</a:t>
            </a:r>
            <a:r>
              <a:rPr lang="it-IT" sz="1000" kern="0" dirty="0">
                <a:solidFill>
                  <a:srgbClr val="000000"/>
                </a:solidFill>
              </a:rPr>
              <a:t>’ </a:t>
            </a:r>
            <a:r>
              <a:rPr lang="en-GB" sz="1000" kern="0" dirty="0">
                <a:solidFill>
                  <a:srgbClr val="000000"/>
                </a:solidFill>
              </a:rPr>
              <a:t>FY starting</a:t>
            </a:r>
            <a:r>
              <a:rPr lang="en-GB" sz="1000" b="1" kern="0" dirty="0">
                <a:solidFill>
                  <a:srgbClr val="000000"/>
                </a:solidFill>
              </a:rPr>
              <a:t> on or after </a:t>
            </a:r>
            <a:r>
              <a:rPr lang="en-GB" sz="1000" kern="0" dirty="0">
                <a:solidFill>
                  <a:srgbClr val="000000"/>
                </a:solidFill>
              </a:rPr>
              <a:t>June 22, 2024</a:t>
            </a:r>
          </a:p>
        </p:txBody>
      </p:sp>
      <p:sp>
        <p:nvSpPr>
          <p:cNvPr id="23" name="Rectangle 22">
            <a:extLst>
              <a:ext uri="{FF2B5EF4-FFF2-40B4-BE49-F238E27FC236}">
                <a16:creationId xmlns:a16="http://schemas.microsoft.com/office/drawing/2014/main" id="{0B5F2EA3-BF45-455B-839A-D5AAE4063C00}"/>
              </a:ext>
            </a:extLst>
          </p:cNvPr>
          <p:cNvSpPr/>
          <p:nvPr/>
        </p:nvSpPr>
        <p:spPr>
          <a:xfrm>
            <a:off x="9059382" y="4159642"/>
            <a:ext cx="1502645" cy="615553"/>
          </a:xfrm>
          <a:prstGeom prst="rect">
            <a:avLst/>
          </a:prstGeom>
        </p:spPr>
        <p:txBody>
          <a:bodyPr wrap="square" lIns="0" tIns="0" rIns="0" bIns="0">
            <a:spAutoFit/>
          </a:bodyPr>
          <a:lst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a:lstStyle>
          <a:p>
            <a:pPr lvl="0"/>
            <a:r>
              <a:rPr lang="en-US" sz="1000" b="1" i="1" dirty="0">
                <a:solidFill>
                  <a:srgbClr val="D04A02"/>
                </a:solidFill>
              </a:rPr>
              <a:t>Within 12 months after balance sheet date</a:t>
            </a:r>
          </a:p>
          <a:p>
            <a:pPr lvl="0"/>
            <a:r>
              <a:rPr lang="en-US" sz="1000" dirty="0">
                <a:solidFill>
                  <a:srgbClr val="464646"/>
                </a:solidFill>
              </a:rPr>
              <a:t>Deadline for publishing the </a:t>
            </a:r>
            <a:r>
              <a:rPr lang="en-US" sz="1000" dirty="0" err="1">
                <a:solidFill>
                  <a:srgbClr val="464646"/>
                </a:solidFill>
              </a:rPr>
              <a:t>CbCr</a:t>
            </a:r>
            <a:endParaRPr lang="en-US" sz="1000" dirty="0">
              <a:solidFill>
                <a:srgbClr val="464646"/>
              </a:solidFill>
            </a:endParaRPr>
          </a:p>
        </p:txBody>
      </p:sp>
      <p:cxnSp>
        <p:nvCxnSpPr>
          <p:cNvPr id="24" name="Straight Arrow Connector 23">
            <a:extLst>
              <a:ext uri="{FF2B5EF4-FFF2-40B4-BE49-F238E27FC236}">
                <a16:creationId xmlns:a16="http://schemas.microsoft.com/office/drawing/2014/main" id="{1F2D9F40-10CB-4E4C-9581-85B06F1DE924}"/>
              </a:ext>
            </a:extLst>
          </p:cNvPr>
          <p:cNvCxnSpPr>
            <a:cxnSpLocks/>
            <a:endCxn id="14" idx="2"/>
          </p:cNvCxnSpPr>
          <p:nvPr/>
        </p:nvCxnSpPr>
        <p:spPr>
          <a:xfrm flipV="1">
            <a:off x="8973471" y="3802272"/>
            <a:ext cx="0" cy="550726"/>
          </a:xfrm>
          <a:prstGeom prst="straightConnector1">
            <a:avLst/>
          </a:prstGeom>
          <a:noFill/>
          <a:ln w="12700" cap="sq" cmpd="sng" algn="ctr">
            <a:solidFill>
              <a:srgbClr val="D04A02"/>
            </a:solidFill>
            <a:prstDash val="solid"/>
            <a:headEnd type="oval" w="med" len="med"/>
            <a:tailEnd type="none" w="med" len="med"/>
          </a:ln>
          <a:effectLst/>
        </p:spPr>
      </p:cxnSp>
      <p:cxnSp>
        <p:nvCxnSpPr>
          <p:cNvPr id="25" name="Straight Arrow Connector 24">
            <a:extLst>
              <a:ext uri="{FF2B5EF4-FFF2-40B4-BE49-F238E27FC236}">
                <a16:creationId xmlns:a16="http://schemas.microsoft.com/office/drawing/2014/main" id="{B688B0B4-016A-4970-B20F-8C4020C34A25}"/>
              </a:ext>
            </a:extLst>
          </p:cNvPr>
          <p:cNvCxnSpPr>
            <a:cxnSpLocks/>
          </p:cNvCxnSpPr>
          <p:nvPr/>
        </p:nvCxnSpPr>
        <p:spPr>
          <a:xfrm flipV="1">
            <a:off x="10019384" y="2605814"/>
            <a:ext cx="0" cy="866650"/>
          </a:xfrm>
          <a:prstGeom prst="straightConnector1">
            <a:avLst/>
          </a:prstGeom>
          <a:noFill/>
          <a:ln w="12700" cap="sq" cmpd="sng" algn="ctr">
            <a:solidFill>
              <a:srgbClr val="EB8C00"/>
            </a:solidFill>
            <a:prstDash val="solid"/>
            <a:headEnd type="none" w="med" len="med"/>
            <a:tailEnd type="oval" w="med" len="med"/>
          </a:ln>
          <a:effectLst/>
        </p:spPr>
      </p:cxnSp>
      <p:sp>
        <p:nvSpPr>
          <p:cNvPr id="26" name="Rectangle 25">
            <a:extLst>
              <a:ext uri="{FF2B5EF4-FFF2-40B4-BE49-F238E27FC236}">
                <a16:creationId xmlns:a16="http://schemas.microsoft.com/office/drawing/2014/main" id="{1D16FB1E-0666-4595-A37D-52CBBD3F5E83}"/>
              </a:ext>
            </a:extLst>
          </p:cNvPr>
          <p:cNvSpPr/>
          <p:nvPr/>
        </p:nvSpPr>
        <p:spPr>
          <a:xfrm>
            <a:off x="10078177" y="2490155"/>
            <a:ext cx="1443069" cy="1015663"/>
          </a:xfrm>
          <a:prstGeom prst="rect">
            <a:avLst/>
          </a:prstGeom>
          <a:ln>
            <a:noFill/>
          </a:ln>
        </p:spPr>
        <p:txBody>
          <a:bodyPr wrap="square">
            <a:spAutoFit/>
          </a:bodyPr>
          <a:lstStyle/>
          <a:p>
            <a:pPr lvl="0"/>
            <a:r>
              <a:rPr lang="en-GB" sz="1000" b="1" i="1" kern="0" dirty="0">
                <a:solidFill>
                  <a:srgbClr val="EB8C00"/>
                </a:solidFill>
              </a:rPr>
              <a:t>December 31, 2026</a:t>
            </a:r>
          </a:p>
          <a:p>
            <a:pPr lvl="0"/>
            <a:r>
              <a:rPr lang="it-IT" sz="1000" kern="0" dirty="0">
                <a:solidFill>
                  <a:srgbClr val="000000"/>
                </a:solidFill>
              </a:rPr>
              <a:t>For </a:t>
            </a:r>
            <a:r>
              <a:rPr lang="it-IT" sz="1000" b="1" kern="0" dirty="0">
                <a:solidFill>
                  <a:srgbClr val="000000"/>
                </a:solidFill>
              </a:rPr>
              <a:t>FY 2025</a:t>
            </a:r>
            <a:r>
              <a:rPr lang="it-IT" sz="1000" kern="0" dirty="0">
                <a:solidFill>
                  <a:srgbClr val="000000"/>
                </a:solidFill>
              </a:rPr>
              <a:t>’s calendar year taxpayers </a:t>
            </a:r>
            <a:r>
              <a:rPr lang="it-IT" sz="1000" b="1" kern="0" dirty="0">
                <a:solidFill>
                  <a:srgbClr val="000000"/>
                </a:solidFill>
              </a:rPr>
              <a:t>-&gt; </a:t>
            </a:r>
          </a:p>
          <a:p>
            <a:pPr lvl="0"/>
            <a:r>
              <a:rPr lang="it-IT" sz="1000" kern="0" dirty="0">
                <a:solidFill>
                  <a:srgbClr val="000000"/>
                </a:solidFill>
              </a:rPr>
              <a:t>deadline for publishing the CbCr</a:t>
            </a:r>
            <a:endParaRPr lang="en-GB" sz="1000" kern="0" dirty="0">
              <a:solidFill>
                <a:srgbClr val="000000"/>
              </a:solidFill>
            </a:endParaRPr>
          </a:p>
        </p:txBody>
      </p:sp>
      <p:sp>
        <p:nvSpPr>
          <p:cNvPr id="27" name="Footer Placeholder 4">
            <a:extLst>
              <a:ext uri="{FF2B5EF4-FFF2-40B4-BE49-F238E27FC236}">
                <a16:creationId xmlns:a16="http://schemas.microsoft.com/office/drawing/2014/main" id="{0E8BC8B7-D40B-4287-B408-18D7FE7A6BF9}"/>
              </a:ext>
            </a:extLst>
          </p:cNvPr>
          <p:cNvSpPr txBox="1">
            <a:spLocks/>
          </p:cNvSpPr>
          <p:nvPr/>
        </p:nvSpPr>
        <p:spPr>
          <a:xfrm>
            <a:off x="470138" y="5841006"/>
            <a:ext cx="10769599" cy="234488"/>
          </a:xfrm>
          <a:prstGeom prst="rect">
            <a:avLst/>
          </a:prstGeom>
        </p:spPr>
        <p:txBody>
          <a:bodyPr vert="horz" lIns="0" tIns="0" rIns="0" bIns="0" anchor="b" anchorCtr="0">
            <a:noAutofit/>
          </a:bodyPr>
          <a:lstStyle>
            <a:defPPr>
              <a:defRPr lang="en-US"/>
            </a:defPPr>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latin typeface="+mn-lt"/>
              </a:rPr>
              <a:t>(**) Member States are free to apply the rules to earlier periods</a:t>
            </a:r>
            <a:endParaRPr lang="fr-FR" i="1" dirty="0">
              <a:latin typeface="+mn-lt"/>
            </a:endParaRPr>
          </a:p>
        </p:txBody>
      </p:sp>
      <p:sp>
        <p:nvSpPr>
          <p:cNvPr id="28" name="Right Brace 27">
            <a:extLst>
              <a:ext uri="{FF2B5EF4-FFF2-40B4-BE49-F238E27FC236}">
                <a16:creationId xmlns:a16="http://schemas.microsoft.com/office/drawing/2014/main" id="{2DC68CF9-CB62-44FC-95F4-8DB163ECF41D}"/>
              </a:ext>
            </a:extLst>
          </p:cNvPr>
          <p:cNvSpPr/>
          <p:nvPr/>
        </p:nvSpPr>
        <p:spPr>
          <a:xfrm rot="16200000">
            <a:off x="6776191" y="2050664"/>
            <a:ext cx="269320" cy="1817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CF8A58AB-7C05-4A50-A6ED-84B4F3B906D8}"/>
              </a:ext>
            </a:extLst>
          </p:cNvPr>
          <p:cNvSpPr/>
          <p:nvPr/>
        </p:nvSpPr>
        <p:spPr>
          <a:xfrm>
            <a:off x="6102893" y="2628655"/>
            <a:ext cx="1574867" cy="246221"/>
          </a:xfrm>
          <a:prstGeom prst="rect">
            <a:avLst/>
          </a:prstGeom>
        </p:spPr>
        <p:txBody>
          <a:bodyPr wrap="square">
            <a:spAutoFit/>
          </a:bodyPr>
          <a:lstStyle/>
          <a:p>
            <a:pPr lvl="0" algn="ctr"/>
            <a:r>
              <a:rPr lang="en-US" sz="1000" kern="0" dirty="0">
                <a:solidFill>
                  <a:srgbClr val="000000"/>
                </a:solidFill>
              </a:rPr>
              <a:t>1 year</a:t>
            </a:r>
            <a:endParaRPr lang="en-GB" sz="1000" kern="0" dirty="0">
              <a:solidFill>
                <a:srgbClr val="000000"/>
              </a:solidFill>
            </a:endParaRPr>
          </a:p>
        </p:txBody>
      </p:sp>
      <p:cxnSp>
        <p:nvCxnSpPr>
          <p:cNvPr id="30" name="Straight Arrow Connector 29">
            <a:extLst>
              <a:ext uri="{FF2B5EF4-FFF2-40B4-BE49-F238E27FC236}">
                <a16:creationId xmlns:a16="http://schemas.microsoft.com/office/drawing/2014/main" id="{616149E2-98A3-45EB-88EE-18118912D7C2}"/>
              </a:ext>
            </a:extLst>
          </p:cNvPr>
          <p:cNvCxnSpPr>
            <a:cxnSpLocks/>
          </p:cNvCxnSpPr>
          <p:nvPr/>
        </p:nvCxnSpPr>
        <p:spPr>
          <a:xfrm>
            <a:off x="470138" y="3505818"/>
            <a:ext cx="11062497" cy="0"/>
          </a:xfrm>
          <a:prstGeom prst="straightConnector1">
            <a:avLst/>
          </a:prstGeom>
          <a:ln w="38100">
            <a:solidFill>
              <a:srgbClr val="968C6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rapezoid 30">
            <a:extLst>
              <a:ext uri="{FF2B5EF4-FFF2-40B4-BE49-F238E27FC236}">
                <a16:creationId xmlns:a16="http://schemas.microsoft.com/office/drawing/2014/main" id="{3119080B-7109-4635-967F-3187F593FBF7}"/>
              </a:ext>
            </a:extLst>
          </p:cNvPr>
          <p:cNvSpPr/>
          <p:nvPr/>
        </p:nvSpPr>
        <p:spPr bwMode="ltGray">
          <a:xfrm rot="10800000" flipV="1">
            <a:off x="7918541" y="3559938"/>
            <a:ext cx="2109861" cy="245532"/>
          </a:xfrm>
          <a:prstGeom prst="trapezoid">
            <a:avLst/>
          </a:prstGeom>
          <a:solidFill>
            <a:schemeClr val="bg2">
              <a:lumMod val="75000"/>
            </a:schemeClr>
          </a:solidFill>
          <a:ln>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algn="ctr"/>
            <a:r>
              <a:rPr lang="it-IT" sz="1000" b="1" dirty="0">
                <a:solidFill>
                  <a:schemeClr val="bg1"/>
                </a:solidFill>
              </a:rPr>
              <a:t>Publication of CbCr</a:t>
            </a:r>
            <a:endParaRPr lang="en-GB" sz="1000" b="1" dirty="0">
              <a:solidFill>
                <a:schemeClr val="bg1"/>
              </a:solidFill>
            </a:endParaRPr>
          </a:p>
        </p:txBody>
      </p:sp>
    </p:spTree>
    <p:extLst>
      <p:ext uri="{BB962C8B-B14F-4D97-AF65-F5344CB8AC3E}">
        <p14:creationId xmlns:p14="http://schemas.microsoft.com/office/powerpoint/2010/main" val="4140125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7" name="Google Shape;1517;p53"/>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solidFill>
                  <a:schemeClr val="lt1"/>
                </a:solidFill>
                <a:latin typeface="Georgia"/>
                <a:ea typeface="Georgia"/>
                <a:cs typeface="Georgia"/>
                <a:sym typeface="Georgia"/>
              </a:rPr>
              <a:t>Arm’s length</a:t>
            </a:r>
            <a:br>
              <a:rPr lang="en-US" sz="1400" dirty="0">
                <a:solidFill>
                  <a:schemeClr val="lt1"/>
                </a:solidFill>
                <a:latin typeface="Georgia"/>
                <a:ea typeface="Georgia"/>
                <a:cs typeface="Georgia"/>
                <a:sym typeface="Georgia"/>
              </a:rPr>
            </a:br>
            <a:r>
              <a:rPr lang="en-US" sz="1400" dirty="0">
                <a:solidFill>
                  <a:schemeClr val="lt1"/>
                </a:solidFill>
                <a:latin typeface="Georgia"/>
                <a:ea typeface="Georgia"/>
                <a:cs typeface="Georgia"/>
                <a:sym typeface="Georgia"/>
              </a:rPr>
              <a:t>price</a:t>
            </a:r>
            <a:endParaRPr dirty="0"/>
          </a:p>
        </p:txBody>
      </p:sp>
      <p:sp>
        <p:nvSpPr>
          <p:cNvPr id="1519" name="Google Shape;1519;p53"/>
          <p:cNvSpPr txBox="1"/>
          <p:nvPr/>
        </p:nvSpPr>
        <p:spPr>
          <a:xfrm>
            <a:off x="569965" y="466594"/>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Public CbCR</a:t>
            </a:r>
          </a:p>
          <a:p>
            <a:pPr marL="0" marR="0" lvl="0" indent="0" algn="l" rtl="0">
              <a:lnSpc>
                <a:spcPct val="100000"/>
              </a:lnSpc>
              <a:spcBef>
                <a:spcPts val="0"/>
              </a:spcBef>
              <a:spcAft>
                <a:spcPts val="0"/>
              </a:spcAft>
              <a:buClr>
                <a:schemeClr val="dk1"/>
              </a:buClr>
              <a:buSzPts val="3200"/>
              <a:buFont typeface="Georgia"/>
              <a:buNone/>
            </a:pPr>
            <a:r>
              <a:rPr lang="en-US" sz="2400" dirty="0">
                <a:solidFill>
                  <a:schemeClr val="dk1"/>
                </a:solidFill>
                <a:latin typeface="Georgia"/>
                <a:ea typeface="Georgia"/>
                <a:cs typeface="Georgia"/>
                <a:sym typeface="Georgia"/>
              </a:rPr>
              <a:t>Introduction</a:t>
            </a:r>
            <a:endParaRPr sz="2000" dirty="0">
              <a:solidFill>
                <a:schemeClr val="dk1"/>
              </a:solidFill>
              <a:latin typeface="Georgia"/>
              <a:ea typeface="Georgia"/>
              <a:cs typeface="Georgia"/>
              <a:sym typeface="Georgia"/>
            </a:endParaRPr>
          </a:p>
        </p:txBody>
      </p:sp>
      <p:pic>
        <p:nvPicPr>
          <p:cNvPr id="7" name="Picture 6">
            <a:extLst>
              <a:ext uri="{FF2B5EF4-FFF2-40B4-BE49-F238E27FC236}">
                <a16:creationId xmlns:a16="http://schemas.microsoft.com/office/drawing/2014/main" id="{D8E0F923-93E9-4229-B286-008973BAA352}"/>
              </a:ext>
            </a:extLst>
          </p:cNvPr>
          <p:cNvPicPr>
            <a:picLocks noChangeAspect="1"/>
          </p:cNvPicPr>
          <p:nvPr/>
        </p:nvPicPr>
        <p:blipFill>
          <a:blip r:embed="rId3"/>
          <a:stretch>
            <a:fillRect/>
          </a:stretch>
        </p:blipFill>
        <p:spPr>
          <a:xfrm>
            <a:off x="6765423" y="1725723"/>
            <a:ext cx="4885706" cy="3966848"/>
          </a:xfrm>
          <a:prstGeom prst="rect">
            <a:avLst/>
          </a:prstGeom>
        </p:spPr>
      </p:pic>
      <p:sp>
        <p:nvSpPr>
          <p:cNvPr id="8" name="TextBox 7">
            <a:extLst>
              <a:ext uri="{FF2B5EF4-FFF2-40B4-BE49-F238E27FC236}">
                <a16:creationId xmlns:a16="http://schemas.microsoft.com/office/drawing/2014/main" id="{2E2388D1-2634-4574-B8EC-0BFF5446FE15}"/>
              </a:ext>
            </a:extLst>
          </p:cNvPr>
          <p:cNvSpPr txBox="1"/>
          <p:nvPr/>
        </p:nvSpPr>
        <p:spPr>
          <a:xfrm>
            <a:off x="612588" y="1725723"/>
            <a:ext cx="5971395" cy="4197557"/>
          </a:xfrm>
          <a:prstGeom prst="rect">
            <a:avLst/>
          </a:prstGeom>
          <a:noFill/>
        </p:spPr>
        <p:txBody>
          <a:bodyPr wrap="square" lIns="0" tIns="0" rIns="0" bIns="0" rtlCol="0">
            <a:noAutofit/>
          </a:bodyPr>
          <a:lstStyle/>
          <a:p>
            <a:pPr indent="-274320">
              <a:spcAft>
                <a:spcPts val="900"/>
              </a:spcAft>
              <a:buClr>
                <a:schemeClr val="tx1"/>
              </a:buClr>
            </a:pPr>
            <a:r>
              <a:rPr lang="en-US" sz="1200" b="1" dirty="0">
                <a:solidFill>
                  <a:schemeClr val="accent1"/>
                </a:solidFill>
                <a:cs typeface="Arial" panose="020B0604020202020204" pitchFamily="34" charset="0"/>
              </a:rPr>
              <a:t>Objective</a:t>
            </a:r>
            <a:r>
              <a:rPr lang="en-US" sz="1200" b="1" dirty="0">
                <a:solidFill>
                  <a:schemeClr val="tx2"/>
                </a:solidFill>
                <a:cs typeface="Arial" panose="020B0604020202020204" pitchFamily="34" charset="0"/>
              </a:rPr>
              <a:t> </a:t>
            </a:r>
          </a:p>
          <a:p>
            <a:pPr indent="-274320" algn="just">
              <a:spcAft>
                <a:spcPts val="900"/>
              </a:spcAft>
              <a:buFont typeface="Arial" panose="020B0604020202020204" pitchFamily="34" charset="0"/>
              <a:buChar char="•"/>
            </a:pPr>
            <a:r>
              <a:rPr lang="en-US" sz="1200" dirty="0"/>
              <a:t>Enhanced </a:t>
            </a:r>
            <a:r>
              <a:rPr lang="en-US" sz="1200" b="1" dirty="0"/>
              <a:t>transparency </a:t>
            </a:r>
            <a:r>
              <a:rPr lang="en-US" sz="1200" dirty="0"/>
              <a:t>for EU MNEs</a:t>
            </a:r>
          </a:p>
          <a:p>
            <a:pPr indent="-274320" algn="just">
              <a:spcAft>
                <a:spcPts val="900"/>
              </a:spcAft>
              <a:buFont typeface="Arial" panose="020B0604020202020204" pitchFamily="34" charset="0"/>
              <a:buChar char="•"/>
            </a:pPr>
            <a:r>
              <a:rPr lang="en-US" sz="1200" dirty="0"/>
              <a:t>Disclosing requirements also for non-EU MNEs (“</a:t>
            </a:r>
            <a:r>
              <a:rPr lang="en-US" sz="1200" b="1" dirty="0"/>
              <a:t>level playing field</a:t>
            </a:r>
            <a:r>
              <a:rPr lang="en-US" sz="1200" dirty="0"/>
              <a:t>”) with at least           	one “large or medium-sized” EU entity</a:t>
            </a:r>
            <a:endParaRPr lang="en-US" sz="1200" dirty="0">
              <a:solidFill>
                <a:srgbClr val="FF0000"/>
              </a:solidFill>
            </a:endParaRPr>
          </a:p>
          <a:p>
            <a:pPr indent="-274320">
              <a:spcAft>
                <a:spcPts val="900"/>
              </a:spcAft>
              <a:buClr>
                <a:schemeClr val="tx1"/>
              </a:buClr>
            </a:pPr>
            <a:r>
              <a:rPr lang="en-US" sz="1200" b="1" dirty="0">
                <a:solidFill>
                  <a:schemeClr val="accent1"/>
                </a:solidFill>
                <a:cs typeface="Arial" panose="020B0604020202020204" pitchFamily="34" charset="0"/>
              </a:rPr>
              <a:t>New compliance rules </a:t>
            </a:r>
          </a:p>
          <a:p>
            <a:pPr marL="171450" indent="-171450" algn="just">
              <a:spcAft>
                <a:spcPts val="900"/>
              </a:spcAft>
              <a:buFont typeface="Arial" panose="020B0604020202020204" pitchFamily="34" charset="0"/>
              <a:buChar char="•"/>
            </a:pPr>
            <a:r>
              <a:rPr lang="en-US" sz="1200" dirty="0"/>
              <a:t>EUR 750m threshold for the reporting fiscal year and the previous financial year.</a:t>
            </a:r>
          </a:p>
          <a:p>
            <a:pPr marL="171450" indent="-171450" algn="just">
              <a:spcAft>
                <a:spcPts val="900"/>
              </a:spcAft>
              <a:buFont typeface="Arial" panose="020B0604020202020204" pitchFamily="34" charset="0"/>
              <a:buChar char="•"/>
            </a:pPr>
            <a:r>
              <a:rPr lang="en-US" sz="1200" dirty="0"/>
              <a:t>The in-scope MNEs to publicly disclose their corporate income tax paid.</a:t>
            </a:r>
          </a:p>
          <a:p>
            <a:pPr marL="171450" indent="-171450" algn="just">
              <a:spcAft>
                <a:spcPts val="900"/>
              </a:spcAft>
              <a:buFont typeface="Arial" panose="020B0604020202020204" pitchFamily="34" charset="0"/>
              <a:buChar char="•"/>
            </a:pPr>
            <a:r>
              <a:rPr lang="en-US" sz="1200" dirty="0"/>
              <a:t>Reporting obligation within the EU for non-EU Group with an activity in the EU.</a:t>
            </a:r>
          </a:p>
          <a:p>
            <a:pPr indent="-274320">
              <a:spcAft>
                <a:spcPts val="900"/>
              </a:spcAft>
              <a:buClr>
                <a:schemeClr val="tx1"/>
              </a:buClr>
            </a:pPr>
            <a:r>
              <a:rPr lang="en-US" sz="1200" b="1" dirty="0">
                <a:solidFill>
                  <a:schemeClr val="accent1"/>
                </a:solidFill>
                <a:cs typeface="Arial" panose="020B0604020202020204" pitchFamily="34" charset="0"/>
              </a:rPr>
              <a:t>Timing</a:t>
            </a:r>
          </a:p>
          <a:p>
            <a:pPr marL="171450" indent="-171450" algn="just">
              <a:spcAft>
                <a:spcPts val="900"/>
              </a:spcAft>
              <a:buFont typeface="Arial" panose="020B0604020202020204" pitchFamily="34" charset="0"/>
              <a:buChar char="•"/>
            </a:pPr>
            <a:r>
              <a:rPr lang="en-US" sz="1200" dirty="0"/>
              <a:t>First year is expected for FY beginning on or after 1 year after the Directive transposition</a:t>
            </a:r>
          </a:p>
          <a:p>
            <a:pPr marL="171450" indent="-171450" algn="just">
              <a:spcAft>
                <a:spcPts val="900"/>
              </a:spcAft>
              <a:buFont typeface="Arial" panose="020B0604020202020204" pitchFamily="34" charset="0"/>
              <a:buChar char="•"/>
            </a:pPr>
            <a:r>
              <a:rPr lang="en-US" sz="1200" dirty="0"/>
              <a:t>Reporting is required within 12 months of FY end.</a:t>
            </a:r>
            <a:endParaRPr lang="en-US" sz="1200" i="1" u="sng" dirty="0"/>
          </a:p>
          <a:p>
            <a:pPr indent="-274320">
              <a:spcAft>
                <a:spcPts val="900"/>
              </a:spcAft>
              <a:buClr>
                <a:schemeClr val="tx1"/>
              </a:buClr>
            </a:pPr>
            <a:r>
              <a:rPr lang="en-US" sz="1200" b="1" dirty="0">
                <a:solidFill>
                  <a:schemeClr val="accent1"/>
                </a:solidFill>
                <a:cs typeface="Arial" panose="020B0604020202020204" pitchFamily="34" charset="0"/>
              </a:rPr>
              <a:t>Risk for non-compliance</a:t>
            </a:r>
          </a:p>
          <a:p>
            <a:pPr marL="171450" indent="-171450" algn="just">
              <a:spcAft>
                <a:spcPts val="900"/>
              </a:spcAft>
              <a:buFont typeface="Arial" panose="020B0604020202020204" pitchFamily="34" charset="0"/>
              <a:buChar char="•"/>
            </a:pPr>
            <a:r>
              <a:rPr lang="en-US" sz="1200" b="1" dirty="0"/>
              <a:t>Penalties</a:t>
            </a:r>
            <a:r>
              <a:rPr lang="en-US" sz="1200" dirty="0"/>
              <a:t> will apply (“</a:t>
            </a:r>
            <a:r>
              <a:rPr lang="en-US" sz="1200" i="1" dirty="0"/>
              <a:t>effective, proportionate and dissuasive”)</a:t>
            </a:r>
            <a:endParaRPr lang="en-US" sz="1200" dirty="0"/>
          </a:p>
        </p:txBody>
      </p:sp>
    </p:spTree>
    <p:extLst>
      <p:ext uri="{BB962C8B-B14F-4D97-AF65-F5344CB8AC3E}">
        <p14:creationId xmlns:p14="http://schemas.microsoft.com/office/powerpoint/2010/main" val="2123941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481C-3166-47F9-B441-3C22CC0DEE38}"/>
              </a:ext>
            </a:extLst>
          </p:cNvPr>
          <p:cNvSpPr>
            <a:spLocks noGrp="1"/>
          </p:cNvSpPr>
          <p:nvPr>
            <p:ph type="title"/>
          </p:nvPr>
        </p:nvSpPr>
        <p:spPr>
          <a:xfrm>
            <a:off x="593225" y="568300"/>
            <a:ext cx="11306175" cy="502920"/>
          </a:xfrm>
        </p:spPr>
        <p:txBody>
          <a:bodyPr/>
          <a:lstStyle/>
          <a:p>
            <a:r>
              <a:rPr lang="en-US" dirty="0">
                <a:latin typeface="+mn-lt"/>
              </a:rPr>
              <a:t>Scope of the public CbCR Directive</a:t>
            </a:r>
            <a:endParaRPr lang="fr-FR" dirty="0">
              <a:latin typeface="+mn-lt"/>
            </a:endParaRPr>
          </a:p>
        </p:txBody>
      </p:sp>
      <p:sp>
        <p:nvSpPr>
          <p:cNvPr id="6" name="Content Placeholder 5">
            <a:extLst>
              <a:ext uri="{FF2B5EF4-FFF2-40B4-BE49-F238E27FC236}">
                <a16:creationId xmlns:a16="http://schemas.microsoft.com/office/drawing/2014/main" id="{8521FFA5-E975-4321-A422-3F04FF2B4975}"/>
              </a:ext>
            </a:extLst>
          </p:cNvPr>
          <p:cNvSpPr>
            <a:spLocks noGrp="1"/>
          </p:cNvSpPr>
          <p:nvPr>
            <p:ph idx="1"/>
          </p:nvPr>
        </p:nvSpPr>
        <p:spPr/>
        <p:txBody>
          <a:bodyPr/>
          <a:lstStyle/>
          <a:p>
            <a:pPr indent="0"/>
            <a:r>
              <a:rPr lang="en-US" sz="1400" b="1" dirty="0">
                <a:latin typeface="+mn-lt"/>
              </a:rPr>
              <a:t>Non-EU parented Groups </a:t>
            </a:r>
          </a:p>
          <a:p>
            <a:pPr marL="171450" indent="-171450">
              <a:buFont typeface="Arial" panose="020B0604020202020204" pitchFamily="34" charset="0"/>
              <a:buChar char="•"/>
            </a:pPr>
            <a:r>
              <a:rPr lang="en-US" sz="1200" i="1" dirty="0">
                <a:latin typeface="+mn-lt"/>
              </a:rPr>
              <a:t>Revenue threshold</a:t>
            </a:r>
            <a:r>
              <a:rPr lang="it-IT" sz="1200" dirty="0">
                <a:latin typeface="+mn-lt"/>
              </a:rPr>
              <a:t>:</a:t>
            </a:r>
            <a:r>
              <a:rPr lang="en-US" sz="1200" dirty="0">
                <a:latin typeface="+mn-lt"/>
              </a:rPr>
              <a:t> EUR 750 million of total consolidated group revenue for both the reporting fiscal year and the previous financial year</a:t>
            </a:r>
          </a:p>
          <a:p>
            <a:pPr marL="171450" indent="-171450">
              <a:buFont typeface="Arial" panose="020B0604020202020204" pitchFamily="34" charset="0"/>
              <a:buChar char="•"/>
            </a:pPr>
            <a:r>
              <a:rPr lang="en-US" sz="1200" i="1" dirty="0">
                <a:latin typeface="+mn-lt"/>
              </a:rPr>
              <a:t>+ Companies size</a:t>
            </a:r>
            <a:r>
              <a:rPr lang="en-US" sz="1200" dirty="0">
                <a:latin typeface="+mn-lt"/>
              </a:rPr>
              <a:t>: Group operates in EU through medium/large-sized subsidiaries or branches (i.e. companies with </a:t>
            </a:r>
            <a:r>
              <a:rPr lang="en-US" sz="1200" i="1" dirty="0" err="1">
                <a:latin typeface="+mn-lt"/>
              </a:rPr>
              <a:t>i</a:t>
            </a:r>
            <a:r>
              <a:rPr lang="en-US" sz="1200" i="1" dirty="0">
                <a:latin typeface="+mn-lt"/>
              </a:rPr>
              <a:t>) </a:t>
            </a:r>
            <a:r>
              <a:rPr lang="en-US" sz="1200" dirty="0">
                <a:latin typeface="+mn-lt"/>
              </a:rPr>
              <a:t>a balance sheet greater that EUR 4 million, </a:t>
            </a:r>
            <a:r>
              <a:rPr lang="en-US" sz="1200" i="1" dirty="0">
                <a:latin typeface="+mn-lt"/>
              </a:rPr>
              <a:t>ii)</a:t>
            </a:r>
            <a:r>
              <a:rPr lang="en-US" sz="1200" dirty="0">
                <a:latin typeface="+mn-lt"/>
              </a:rPr>
              <a:t> net turnover greater that EUR 8 million, and </a:t>
            </a:r>
            <a:r>
              <a:rPr lang="en-US" sz="1200" i="1" dirty="0">
                <a:latin typeface="+mn-lt"/>
              </a:rPr>
              <a:t>iii)</a:t>
            </a:r>
            <a:r>
              <a:rPr lang="en-US" sz="1200" dirty="0">
                <a:latin typeface="+mn-lt"/>
              </a:rPr>
              <a:t> average number of employees exceeding 50)*</a:t>
            </a:r>
            <a:endParaRPr lang="fr-FR" sz="1200" dirty="0">
              <a:latin typeface="+mn-lt"/>
            </a:endParaRPr>
          </a:p>
          <a:p>
            <a:pPr marL="171450" indent="-171450">
              <a:buFont typeface="Arial" panose="020B0604020202020204" pitchFamily="34" charset="0"/>
              <a:buChar char="•"/>
            </a:pPr>
            <a:endParaRPr lang="en-US" sz="1200" b="1" dirty="0">
              <a:latin typeface="+mn-lt"/>
            </a:endParaRPr>
          </a:p>
          <a:p>
            <a:pPr indent="0"/>
            <a:endParaRPr lang="en-US" sz="1400" b="1" dirty="0">
              <a:latin typeface="+mn-lt"/>
            </a:endParaRPr>
          </a:p>
          <a:p>
            <a:pPr indent="0"/>
            <a:endParaRPr lang="en-US" sz="1400" b="1" dirty="0">
              <a:latin typeface="+mn-lt"/>
            </a:endParaRPr>
          </a:p>
          <a:p>
            <a:pPr indent="0"/>
            <a:endParaRPr lang="en-US" sz="1200" dirty="0">
              <a:latin typeface="+mn-lt"/>
            </a:endParaRPr>
          </a:p>
        </p:txBody>
      </p:sp>
      <p:sp>
        <p:nvSpPr>
          <p:cNvPr id="15" name="Rectangle 14">
            <a:extLst>
              <a:ext uri="{FF2B5EF4-FFF2-40B4-BE49-F238E27FC236}">
                <a16:creationId xmlns:a16="http://schemas.microsoft.com/office/drawing/2014/main" id="{07A1E53E-A643-42A9-8F07-E57853B8B7A1}"/>
              </a:ext>
            </a:extLst>
          </p:cNvPr>
          <p:cNvSpPr/>
          <p:nvPr/>
        </p:nvSpPr>
        <p:spPr bwMode="ltGray">
          <a:xfrm>
            <a:off x="2463886" y="3371019"/>
            <a:ext cx="1782192" cy="462998"/>
          </a:xfrm>
          <a:prstGeom prst="rect">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ParentCo</a:t>
            </a:r>
          </a:p>
        </p:txBody>
      </p:sp>
      <p:pic>
        <p:nvPicPr>
          <p:cNvPr id="17" name="Picture 16" descr="Flag of UAE">
            <a:extLst>
              <a:ext uri="{FF2B5EF4-FFF2-40B4-BE49-F238E27FC236}">
                <a16:creationId xmlns:a16="http://schemas.microsoft.com/office/drawing/2014/main" id="{8A1368BE-E391-45FE-AA40-99504244F1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8" r="37962"/>
          <a:stretch/>
        </p:blipFill>
        <p:spPr bwMode="auto">
          <a:xfrm>
            <a:off x="3716212" y="3387879"/>
            <a:ext cx="429278" cy="429278"/>
          </a:xfrm>
          <a:prstGeom prst="ellipse">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1E28078-F860-4522-9DC4-5D51B4795C76}"/>
              </a:ext>
            </a:extLst>
          </p:cNvPr>
          <p:cNvSpPr/>
          <p:nvPr/>
        </p:nvSpPr>
        <p:spPr bwMode="ltGray">
          <a:xfrm>
            <a:off x="3696806" y="4331989"/>
            <a:ext cx="1782192" cy="462998"/>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Subsidiary</a:t>
            </a:r>
          </a:p>
        </p:txBody>
      </p:sp>
      <p:sp>
        <p:nvSpPr>
          <p:cNvPr id="22" name="Rectangle 21">
            <a:extLst>
              <a:ext uri="{FF2B5EF4-FFF2-40B4-BE49-F238E27FC236}">
                <a16:creationId xmlns:a16="http://schemas.microsoft.com/office/drawing/2014/main" id="{835C982C-523A-4F06-B2E6-0CD224EF4396}"/>
              </a:ext>
            </a:extLst>
          </p:cNvPr>
          <p:cNvSpPr/>
          <p:nvPr/>
        </p:nvSpPr>
        <p:spPr bwMode="ltGray">
          <a:xfrm>
            <a:off x="1156810" y="4351604"/>
            <a:ext cx="1782192" cy="462998"/>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Subsidiary</a:t>
            </a:r>
          </a:p>
        </p:txBody>
      </p:sp>
      <p:pic>
        <p:nvPicPr>
          <p:cNvPr id="24" name="Picture 1025">
            <a:extLst>
              <a:ext uri="{FF2B5EF4-FFF2-40B4-BE49-F238E27FC236}">
                <a16:creationId xmlns:a16="http://schemas.microsoft.com/office/drawing/2014/main" id="{B9412D2F-D12A-4F4D-A9E8-6508A4D2AE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76" r="34800"/>
          <a:stretch/>
        </p:blipFill>
        <p:spPr bwMode="auto">
          <a:xfrm>
            <a:off x="4980043" y="4365641"/>
            <a:ext cx="414945" cy="414945"/>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030">
            <a:extLst>
              <a:ext uri="{FF2B5EF4-FFF2-40B4-BE49-F238E27FC236}">
                <a16:creationId xmlns:a16="http://schemas.microsoft.com/office/drawing/2014/main" id="{DA1E654F-B0B3-4384-8752-F4B67F7CD3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88" r="16688"/>
          <a:stretch/>
        </p:blipFill>
        <p:spPr bwMode="auto">
          <a:xfrm>
            <a:off x="2432073" y="4362627"/>
            <a:ext cx="432360" cy="43236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5FCD9AD-F4D4-40F5-8B95-4B9BBCBC3F46}"/>
              </a:ext>
            </a:extLst>
          </p:cNvPr>
          <p:cNvSpPr txBox="1"/>
          <p:nvPr/>
        </p:nvSpPr>
        <p:spPr>
          <a:xfrm>
            <a:off x="441286" y="5159958"/>
            <a:ext cx="979225" cy="230832"/>
          </a:xfrm>
          <a:prstGeom prst="rect">
            <a:avLst/>
          </a:prstGeom>
          <a:noFill/>
        </p:spPr>
        <p:txBody>
          <a:bodyPr wrap="square">
            <a:spAutoFit/>
          </a:bodyPr>
          <a:lstStyle/>
          <a:p>
            <a:r>
              <a:rPr lang="en-US" sz="900" b="1" dirty="0">
                <a:solidFill>
                  <a:srgbClr val="FF0000"/>
                </a:solidFill>
              </a:rPr>
              <a:t>Medium/large</a:t>
            </a:r>
            <a:endParaRPr lang="en-US" sz="1000" b="1" dirty="0">
              <a:solidFill>
                <a:srgbClr val="FF0000"/>
              </a:solidFill>
              <a:latin typeface="+mn-lt"/>
            </a:endParaRPr>
          </a:p>
        </p:txBody>
      </p:sp>
      <p:sp>
        <p:nvSpPr>
          <p:cNvPr id="18" name="Oval 17">
            <a:extLst>
              <a:ext uri="{FF2B5EF4-FFF2-40B4-BE49-F238E27FC236}">
                <a16:creationId xmlns:a16="http://schemas.microsoft.com/office/drawing/2014/main" id="{D454F52A-CC35-49CC-86E3-8DBE7CC832E5}"/>
              </a:ext>
            </a:extLst>
          </p:cNvPr>
          <p:cNvSpPr/>
          <p:nvPr/>
        </p:nvSpPr>
        <p:spPr bwMode="ltGray">
          <a:xfrm>
            <a:off x="930899" y="3207459"/>
            <a:ext cx="4770657" cy="2438462"/>
          </a:xfrm>
          <a:prstGeom prst="ellipse">
            <a:avLst/>
          </a:prstGeom>
          <a:noFill/>
          <a:ln w="3175">
            <a:solidFill>
              <a:srgbClr val="FF0000"/>
            </a:solidFill>
            <a:prstDash val="lgDashDotDot"/>
            <a:extLst>
              <a:ext uri="{C807C97D-BFC1-408E-A445-0C87EB9F89A2}">
                <ask:lineSketchStyleProps xmlns:ask="http://schemas.microsoft.com/office/drawing/2018/sketchyshapes" sd="879248734">
                  <a:custGeom>
                    <a:avLst/>
                    <a:gdLst>
                      <a:gd name="connsiteX0" fmla="*/ 0 w 6828898"/>
                      <a:gd name="connsiteY0" fmla="*/ 1244989 h 2489977"/>
                      <a:gd name="connsiteX1" fmla="*/ 3414449 w 6828898"/>
                      <a:gd name="connsiteY1" fmla="*/ 0 h 2489977"/>
                      <a:gd name="connsiteX2" fmla="*/ 6828898 w 6828898"/>
                      <a:gd name="connsiteY2" fmla="*/ 1244989 h 2489977"/>
                      <a:gd name="connsiteX3" fmla="*/ 3414449 w 6828898"/>
                      <a:gd name="connsiteY3" fmla="*/ 2489978 h 2489977"/>
                      <a:gd name="connsiteX4" fmla="*/ 0 w 6828898"/>
                      <a:gd name="connsiteY4" fmla="*/ 1244989 h 248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898" h="2489977" extrusionOk="0">
                        <a:moveTo>
                          <a:pt x="0" y="1244989"/>
                        </a:moveTo>
                        <a:cubicBezTo>
                          <a:pt x="-30497" y="521539"/>
                          <a:pt x="1634952" y="-38577"/>
                          <a:pt x="3414449" y="0"/>
                        </a:cubicBezTo>
                        <a:cubicBezTo>
                          <a:pt x="5224122" y="42743"/>
                          <a:pt x="6862310" y="547431"/>
                          <a:pt x="6828898" y="1244989"/>
                        </a:cubicBezTo>
                        <a:cubicBezTo>
                          <a:pt x="6805746" y="1886418"/>
                          <a:pt x="5229442" y="2710142"/>
                          <a:pt x="3414449" y="2489978"/>
                        </a:cubicBezTo>
                        <a:cubicBezTo>
                          <a:pt x="1546086" y="2465995"/>
                          <a:pt x="14586" y="1931377"/>
                          <a:pt x="0" y="12449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sp>
        <p:nvSpPr>
          <p:cNvPr id="20" name="TextBox 19">
            <a:extLst>
              <a:ext uri="{FF2B5EF4-FFF2-40B4-BE49-F238E27FC236}">
                <a16:creationId xmlns:a16="http://schemas.microsoft.com/office/drawing/2014/main" id="{2274DAD6-3B98-4D4F-B093-01F22DCDFEFE}"/>
              </a:ext>
            </a:extLst>
          </p:cNvPr>
          <p:cNvSpPr txBox="1"/>
          <p:nvPr/>
        </p:nvSpPr>
        <p:spPr>
          <a:xfrm>
            <a:off x="-30805" y="3156297"/>
            <a:ext cx="2958324" cy="230832"/>
          </a:xfrm>
          <a:prstGeom prst="rect">
            <a:avLst/>
          </a:prstGeom>
          <a:noFill/>
        </p:spPr>
        <p:txBody>
          <a:bodyPr wrap="square">
            <a:spAutoFit/>
          </a:bodyPr>
          <a:lstStyle/>
          <a:p>
            <a:r>
              <a:rPr lang="en-US" sz="900" dirty="0"/>
              <a:t>C</a:t>
            </a:r>
            <a:r>
              <a:rPr lang="en-US" sz="900" dirty="0">
                <a:latin typeface="+mn-lt"/>
              </a:rPr>
              <a:t>onsolidated revenue &gt; EUR 750 million</a:t>
            </a:r>
          </a:p>
        </p:txBody>
      </p:sp>
      <p:cxnSp>
        <p:nvCxnSpPr>
          <p:cNvPr id="35" name="Straight Connector 34">
            <a:extLst>
              <a:ext uri="{FF2B5EF4-FFF2-40B4-BE49-F238E27FC236}">
                <a16:creationId xmlns:a16="http://schemas.microsoft.com/office/drawing/2014/main" id="{E367ACDD-C1FF-4E1C-B736-4A4DD6E8FC31}"/>
              </a:ext>
            </a:extLst>
          </p:cNvPr>
          <p:cNvCxnSpPr>
            <a:cxnSpLocks/>
          </p:cNvCxnSpPr>
          <p:nvPr/>
        </p:nvCxnSpPr>
        <p:spPr>
          <a:xfrm>
            <a:off x="5849628" y="2711971"/>
            <a:ext cx="0" cy="3339147"/>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F2D77EF-C470-4E3E-986C-24727CD585C8}"/>
              </a:ext>
            </a:extLst>
          </p:cNvPr>
          <p:cNvSpPr txBox="1"/>
          <p:nvPr/>
        </p:nvSpPr>
        <p:spPr>
          <a:xfrm>
            <a:off x="5888320" y="3110800"/>
            <a:ext cx="2715621" cy="230832"/>
          </a:xfrm>
          <a:prstGeom prst="rect">
            <a:avLst/>
          </a:prstGeom>
          <a:noFill/>
        </p:spPr>
        <p:txBody>
          <a:bodyPr wrap="square">
            <a:spAutoFit/>
          </a:bodyPr>
          <a:lstStyle/>
          <a:p>
            <a:r>
              <a:rPr lang="en-US" sz="900" dirty="0"/>
              <a:t>C</a:t>
            </a:r>
            <a:r>
              <a:rPr lang="en-US" sz="900" dirty="0">
                <a:latin typeface="+mn-lt"/>
              </a:rPr>
              <a:t>onsolidated revenue &gt; EUR 750 million</a:t>
            </a:r>
          </a:p>
        </p:txBody>
      </p:sp>
      <p:pic>
        <p:nvPicPr>
          <p:cNvPr id="53" name="Picture 2" descr="C:\Users\cbeffert\AppData\Local\Microsoft\Windows\Temporary Internet Files\Content.IE5\SV3SJYGH\blank_stamp_narrow_pc_400_clr_5344.png">
            <a:extLst>
              <a:ext uri="{FF2B5EF4-FFF2-40B4-BE49-F238E27FC236}">
                <a16:creationId xmlns:a16="http://schemas.microsoft.com/office/drawing/2014/main" id="{351E2E79-0055-4839-9EE9-E5D07AA3C87E}"/>
              </a:ext>
            </a:extLst>
          </p:cNvPr>
          <p:cNvPicPr>
            <a:picLocks noChangeAspect="1" noChangeArrowheads="1"/>
          </p:cNvPicPr>
          <p:nvPr/>
        </p:nvPicPr>
        <p:blipFill>
          <a:blip r:embed="rId6" cstate="print"/>
          <a:srcRect/>
          <a:stretch>
            <a:fillRect/>
          </a:stretch>
        </p:blipFill>
        <p:spPr bwMode="auto">
          <a:xfrm rot="21379577" flipV="1">
            <a:off x="4322583" y="3012570"/>
            <a:ext cx="1424786" cy="633238"/>
          </a:xfrm>
          <a:prstGeom prst="rect">
            <a:avLst/>
          </a:prstGeom>
          <a:noFill/>
        </p:spPr>
      </p:pic>
      <p:sp>
        <p:nvSpPr>
          <p:cNvPr id="55" name="TextBox 54">
            <a:extLst>
              <a:ext uri="{FF2B5EF4-FFF2-40B4-BE49-F238E27FC236}">
                <a16:creationId xmlns:a16="http://schemas.microsoft.com/office/drawing/2014/main" id="{12274CC2-651D-47C9-BD98-7A2BF172F7CA}"/>
              </a:ext>
            </a:extLst>
          </p:cNvPr>
          <p:cNvSpPr txBox="1"/>
          <p:nvPr/>
        </p:nvSpPr>
        <p:spPr>
          <a:xfrm rot="276986">
            <a:off x="4397209" y="3172079"/>
            <a:ext cx="1345389" cy="323165"/>
          </a:xfrm>
          <a:prstGeom prst="rect">
            <a:avLst/>
          </a:prstGeom>
          <a:noFill/>
        </p:spPr>
        <p:txBody>
          <a:bodyPr wrap="square">
            <a:spAutoFit/>
          </a:bodyPr>
          <a:lstStyle/>
          <a:p>
            <a:pPr lvl="0" algn="ctr">
              <a:lnSpc>
                <a:spcPts val="1800"/>
              </a:lnSpc>
            </a:pPr>
            <a:r>
              <a:rPr lang="en-IE" sz="1800" b="1" dirty="0">
                <a:solidFill>
                  <a:srgbClr val="FF0000"/>
                </a:solidFill>
                <a:latin typeface="Arial" panose="020B0604020202020204" pitchFamily="34" charset="0"/>
                <a:cs typeface="Arial" panose="020B0604020202020204" pitchFamily="34" charset="0"/>
              </a:rPr>
              <a:t>IN SCOPE</a:t>
            </a:r>
            <a:endParaRPr lang="de-DE" sz="1800" b="1" dirty="0">
              <a:solidFill>
                <a:srgbClr val="FF0000"/>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63913553-FA8B-4006-BCEA-C1AF13A34947}"/>
              </a:ext>
            </a:extLst>
          </p:cNvPr>
          <p:cNvSpPr txBox="1"/>
          <p:nvPr/>
        </p:nvSpPr>
        <p:spPr>
          <a:xfrm rot="699054">
            <a:off x="9341378" y="3060603"/>
            <a:ext cx="1937775" cy="369332"/>
          </a:xfrm>
          <a:prstGeom prst="rect">
            <a:avLst/>
          </a:prstGeom>
          <a:noFill/>
        </p:spPr>
        <p:txBody>
          <a:bodyPr wrap="square">
            <a:spAutoFit/>
          </a:bodyPr>
          <a:lstStyle/>
          <a:p>
            <a:r>
              <a:rPr lang="en-IE" b="1" dirty="0">
                <a:solidFill>
                  <a:srgbClr val="FF0000"/>
                </a:solidFill>
                <a:latin typeface="Arial" panose="020B0604020202020204" pitchFamily="34" charset="0"/>
                <a:cs typeface="Arial" panose="020B0604020202020204" pitchFamily="34" charset="0"/>
              </a:rPr>
              <a:t>OUT OF</a:t>
            </a:r>
            <a:r>
              <a:rPr lang="en-IE" sz="1800" b="1" dirty="0">
                <a:solidFill>
                  <a:srgbClr val="FF0000"/>
                </a:solidFill>
                <a:latin typeface="Arial" panose="020B0604020202020204" pitchFamily="34" charset="0"/>
                <a:cs typeface="Arial" panose="020B0604020202020204" pitchFamily="34" charset="0"/>
              </a:rPr>
              <a:t> SCOPE</a:t>
            </a:r>
            <a:endParaRPr lang="fr-FR" dirty="0"/>
          </a:p>
        </p:txBody>
      </p:sp>
      <p:pic>
        <p:nvPicPr>
          <p:cNvPr id="60" name="Picture 2" descr="C:\Users\cbeffert\AppData\Local\Microsoft\Windows\Temporary Internet Files\Content.IE5\SV3SJYGH\blank_stamp_narrow_pc_400_clr_5344.png">
            <a:extLst>
              <a:ext uri="{FF2B5EF4-FFF2-40B4-BE49-F238E27FC236}">
                <a16:creationId xmlns:a16="http://schemas.microsoft.com/office/drawing/2014/main" id="{DA1EEDE8-FBA7-4B03-9D1C-8F0A66C25A04}"/>
              </a:ext>
            </a:extLst>
          </p:cNvPr>
          <p:cNvPicPr>
            <a:picLocks noChangeAspect="1" noChangeArrowheads="1"/>
          </p:cNvPicPr>
          <p:nvPr/>
        </p:nvPicPr>
        <p:blipFill>
          <a:blip r:embed="rId6" cstate="print"/>
          <a:srcRect/>
          <a:stretch>
            <a:fillRect/>
          </a:stretch>
        </p:blipFill>
        <p:spPr bwMode="auto">
          <a:xfrm rot="11109353" flipV="1">
            <a:off x="9295120" y="2876419"/>
            <a:ext cx="2160639" cy="654571"/>
          </a:xfrm>
          <a:prstGeom prst="rect">
            <a:avLst/>
          </a:prstGeom>
          <a:noFill/>
        </p:spPr>
      </p:pic>
      <p:cxnSp>
        <p:nvCxnSpPr>
          <p:cNvPr id="66" name="Connector: Elbow 65">
            <a:extLst>
              <a:ext uri="{FF2B5EF4-FFF2-40B4-BE49-F238E27FC236}">
                <a16:creationId xmlns:a16="http://schemas.microsoft.com/office/drawing/2014/main" id="{AB31FDE1-7711-4BA6-87FA-20616C9861BC}"/>
              </a:ext>
            </a:extLst>
          </p:cNvPr>
          <p:cNvCxnSpPr>
            <a:stCxn id="15" idx="2"/>
            <a:endCxn id="21" idx="0"/>
          </p:cNvCxnSpPr>
          <p:nvPr/>
        </p:nvCxnSpPr>
        <p:spPr>
          <a:xfrm rot="16200000" flipH="1">
            <a:off x="3722456" y="3466543"/>
            <a:ext cx="497972" cy="1232920"/>
          </a:xfrm>
          <a:prstGeom prst="bentConnector3">
            <a:avLst>
              <a:gd name="adj1" fmla="val 51766"/>
            </a:avLst>
          </a:prstGeom>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D1D9E5E1-F674-41F7-9199-AA53EADC79A7}"/>
              </a:ext>
            </a:extLst>
          </p:cNvPr>
          <p:cNvCxnSpPr>
            <a:stCxn id="15" idx="2"/>
            <a:endCxn id="22" idx="0"/>
          </p:cNvCxnSpPr>
          <p:nvPr/>
        </p:nvCxnSpPr>
        <p:spPr>
          <a:xfrm rot="5400000">
            <a:off x="2442651" y="3439272"/>
            <a:ext cx="517587" cy="13070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94741A3-14AC-465A-940B-B79CC8F24132}"/>
              </a:ext>
            </a:extLst>
          </p:cNvPr>
          <p:cNvSpPr/>
          <p:nvPr/>
        </p:nvSpPr>
        <p:spPr bwMode="ltGray">
          <a:xfrm>
            <a:off x="8243130" y="3389937"/>
            <a:ext cx="1782192" cy="462998"/>
          </a:xfrm>
          <a:prstGeom prst="rect">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ParentCo</a:t>
            </a:r>
          </a:p>
        </p:txBody>
      </p:sp>
      <p:pic>
        <p:nvPicPr>
          <p:cNvPr id="74" name="Picture 73" descr="Flag of UAE">
            <a:extLst>
              <a:ext uri="{FF2B5EF4-FFF2-40B4-BE49-F238E27FC236}">
                <a16:creationId xmlns:a16="http://schemas.microsoft.com/office/drawing/2014/main" id="{DB39BB7E-3525-42EA-9A07-00175DB46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8" r="37962"/>
          <a:stretch/>
        </p:blipFill>
        <p:spPr bwMode="auto">
          <a:xfrm>
            <a:off x="9495456" y="3406797"/>
            <a:ext cx="429278" cy="429278"/>
          </a:xfrm>
          <a:prstGeom prst="ellipse">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9474FADB-0CE9-4A5D-A179-D3257C86BD05}"/>
              </a:ext>
            </a:extLst>
          </p:cNvPr>
          <p:cNvSpPr/>
          <p:nvPr/>
        </p:nvSpPr>
        <p:spPr bwMode="ltGray">
          <a:xfrm>
            <a:off x="9476050" y="4350907"/>
            <a:ext cx="1782192" cy="462998"/>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Subsidiary</a:t>
            </a:r>
          </a:p>
        </p:txBody>
      </p:sp>
      <p:sp>
        <p:nvSpPr>
          <p:cNvPr id="76" name="Rectangle 75">
            <a:extLst>
              <a:ext uri="{FF2B5EF4-FFF2-40B4-BE49-F238E27FC236}">
                <a16:creationId xmlns:a16="http://schemas.microsoft.com/office/drawing/2014/main" id="{4D79B400-7063-4B50-85D9-9D298D8A1C80}"/>
              </a:ext>
            </a:extLst>
          </p:cNvPr>
          <p:cNvSpPr/>
          <p:nvPr/>
        </p:nvSpPr>
        <p:spPr bwMode="ltGray">
          <a:xfrm>
            <a:off x="6936054" y="4370522"/>
            <a:ext cx="1782192" cy="462998"/>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bg1"/>
                </a:solidFill>
                <a:latin typeface="Georgia" pitchFamily="18" charset="0"/>
              </a:rPr>
              <a:t>Subsidiary</a:t>
            </a:r>
          </a:p>
        </p:txBody>
      </p:sp>
      <p:pic>
        <p:nvPicPr>
          <p:cNvPr id="77" name="Picture 1025">
            <a:extLst>
              <a:ext uri="{FF2B5EF4-FFF2-40B4-BE49-F238E27FC236}">
                <a16:creationId xmlns:a16="http://schemas.microsoft.com/office/drawing/2014/main" id="{448CDDC6-1828-468B-856F-BB00CA7D9B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76" r="34800"/>
          <a:stretch/>
        </p:blipFill>
        <p:spPr bwMode="auto">
          <a:xfrm>
            <a:off x="10759287" y="4384559"/>
            <a:ext cx="414945" cy="414945"/>
          </a:xfrm>
          <a:prstGeom prst="ellipse">
            <a:avLst/>
          </a:prstGeom>
          <a:noFill/>
          <a:extLst>
            <a:ext uri="{909E8E84-426E-40DD-AFC4-6F175D3DCCD1}">
              <a14:hiddenFill xmlns:a14="http://schemas.microsoft.com/office/drawing/2010/main">
                <a:solidFill>
                  <a:srgbClr val="FFFFFF"/>
                </a:solidFill>
              </a14:hiddenFill>
            </a:ext>
          </a:extLst>
        </p:spPr>
      </p:pic>
      <p:pic>
        <p:nvPicPr>
          <p:cNvPr id="78" name="Picture 1030">
            <a:extLst>
              <a:ext uri="{FF2B5EF4-FFF2-40B4-BE49-F238E27FC236}">
                <a16:creationId xmlns:a16="http://schemas.microsoft.com/office/drawing/2014/main" id="{EEA16D68-E42D-441D-AE09-4990AE1C01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88" r="16688"/>
          <a:stretch/>
        </p:blipFill>
        <p:spPr bwMode="auto">
          <a:xfrm>
            <a:off x="8211317" y="4381545"/>
            <a:ext cx="432360" cy="432360"/>
          </a:xfrm>
          <a:prstGeom prst="ellipse">
            <a:avLst/>
          </a:prstGeom>
          <a:noFill/>
          <a:extLst>
            <a:ext uri="{909E8E84-426E-40DD-AFC4-6F175D3DCCD1}">
              <a14:hiddenFill xmlns:a14="http://schemas.microsoft.com/office/drawing/2010/main">
                <a:solidFill>
                  <a:srgbClr val="FFFFFF"/>
                </a:solidFill>
              </a14:hiddenFill>
            </a:ext>
          </a:extLst>
        </p:spPr>
      </p:pic>
      <p:sp>
        <p:nvSpPr>
          <p:cNvPr id="79" name="Oval 78">
            <a:extLst>
              <a:ext uri="{FF2B5EF4-FFF2-40B4-BE49-F238E27FC236}">
                <a16:creationId xmlns:a16="http://schemas.microsoft.com/office/drawing/2014/main" id="{6CFD8023-FF9B-4517-AF26-88B0DF7E2D23}"/>
              </a:ext>
            </a:extLst>
          </p:cNvPr>
          <p:cNvSpPr/>
          <p:nvPr/>
        </p:nvSpPr>
        <p:spPr bwMode="ltGray">
          <a:xfrm>
            <a:off x="6710143" y="3226377"/>
            <a:ext cx="4770657" cy="2438462"/>
          </a:xfrm>
          <a:prstGeom prst="ellipse">
            <a:avLst/>
          </a:prstGeom>
          <a:noFill/>
          <a:ln w="3175">
            <a:solidFill>
              <a:srgbClr val="FF0000"/>
            </a:solidFill>
            <a:prstDash val="lgDashDotDot"/>
            <a:extLst>
              <a:ext uri="{C807C97D-BFC1-408E-A445-0C87EB9F89A2}">
                <ask:lineSketchStyleProps xmlns:ask="http://schemas.microsoft.com/office/drawing/2018/sketchyshapes" sd="879248734">
                  <a:custGeom>
                    <a:avLst/>
                    <a:gdLst>
                      <a:gd name="connsiteX0" fmla="*/ 0 w 6828898"/>
                      <a:gd name="connsiteY0" fmla="*/ 1244989 h 2489977"/>
                      <a:gd name="connsiteX1" fmla="*/ 3414449 w 6828898"/>
                      <a:gd name="connsiteY1" fmla="*/ 0 h 2489977"/>
                      <a:gd name="connsiteX2" fmla="*/ 6828898 w 6828898"/>
                      <a:gd name="connsiteY2" fmla="*/ 1244989 h 2489977"/>
                      <a:gd name="connsiteX3" fmla="*/ 3414449 w 6828898"/>
                      <a:gd name="connsiteY3" fmla="*/ 2489978 h 2489977"/>
                      <a:gd name="connsiteX4" fmla="*/ 0 w 6828898"/>
                      <a:gd name="connsiteY4" fmla="*/ 1244989 h 248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898" h="2489977" extrusionOk="0">
                        <a:moveTo>
                          <a:pt x="0" y="1244989"/>
                        </a:moveTo>
                        <a:cubicBezTo>
                          <a:pt x="-30497" y="521539"/>
                          <a:pt x="1634952" y="-38577"/>
                          <a:pt x="3414449" y="0"/>
                        </a:cubicBezTo>
                        <a:cubicBezTo>
                          <a:pt x="5224122" y="42743"/>
                          <a:pt x="6862310" y="547431"/>
                          <a:pt x="6828898" y="1244989"/>
                        </a:cubicBezTo>
                        <a:cubicBezTo>
                          <a:pt x="6805746" y="1886418"/>
                          <a:pt x="5229442" y="2710142"/>
                          <a:pt x="3414449" y="2489978"/>
                        </a:cubicBezTo>
                        <a:cubicBezTo>
                          <a:pt x="1546086" y="2465995"/>
                          <a:pt x="14586" y="1931377"/>
                          <a:pt x="0" y="12449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sp>
        <p:nvSpPr>
          <p:cNvPr id="80" name="Arrow: Right 79">
            <a:extLst>
              <a:ext uri="{FF2B5EF4-FFF2-40B4-BE49-F238E27FC236}">
                <a16:creationId xmlns:a16="http://schemas.microsoft.com/office/drawing/2014/main" id="{106F3377-5EEE-4447-A712-08797FB304B3}"/>
              </a:ext>
            </a:extLst>
          </p:cNvPr>
          <p:cNvSpPr/>
          <p:nvPr/>
        </p:nvSpPr>
        <p:spPr bwMode="ltGray">
          <a:xfrm rot="2920001">
            <a:off x="7079873" y="3405007"/>
            <a:ext cx="374083" cy="102793"/>
          </a:xfrm>
          <a:prstGeom prst="rightArrow">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cxnSp>
        <p:nvCxnSpPr>
          <p:cNvPr id="81" name="Connector: Elbow 80">
            <a:extLst>
              <a:ext uri="{FF2B5EF4-FFF2-40B4-BE49-F238E27FC236}">
                <a16:creationId xmlns:a16="http://schemas.microsoft.com/office/drawing/2014/main" id="{461DC6B8-479C-4180-B492-BBF9316BC71B}"/>
              </a:ext>
            </a:extLst>
          </p:cNvPr>
          <p:cNvCxnSpPr>
            <a:stCxn id="73" idx="2"/>
            <a:endCxn id="75" idx="0"/>
          </p:cNvCxnSpPr>
          <p:nvPr/>
        </p:nvCxnSpPr>
        <p:spPr>
          <a:xfrm rot="16200000" flipH="1">
            <a:off x="9501700" y="3485461"/>
            <a:ext cx="497972" cy="1232920"/>
          </a:xfrm>
          <a:prstGeom prst="bentConnector3">
            <a:avLst>
              <a:gd name="adj1" fmla="val 51766"/>
            </a:avLst>
          </a:prstGeom>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C8DAA589-63F5-4752-AB78-DD84C1E4E551}"/>
              </a:ext>
            </a:extLst>
          </p:cNvPr>
          <p:cNvCxnSpPr>
            <a:stCxn id="73" idx="2"/>
            <a:endCxn id="76" idx="0"/>
          </p:cNvCxnSpPr>
          <p:nvPr/>
        </p:nvCxnSpPr>
        <p:spPr>
          <a:xfrm rot="5400000">
            <a:off x="8221895" y="3458190"/>
            <a:ext cx="517587" cy="13070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Arrow: Right 82">
            <a:extLst>
              <a:ext uri="{FF2B5EF4-FFF2-40B4-BE49-F238E27FC236}">
                <a16:creationId xmlns:a16="http://schemas.microsoft.com/office/drawing/2014/main" id="{55AA960A-8894-47EE-8ABA-75551FFD35AF}"/>
              </a:ext>
            </a:extLst>
          </p:cNvPr>
          <p:cNvSpPr/>
          <p:nvPr/>
        </p:nvSpPr>
        <p:spPr bwMode="ltGray">
          <a:xfrm rot="18841641">
            <a:off x="6526048" y="4973697"/>
            <a:ext cx="486485" cy="110492"/>
          </a:xfrm>
          <a:prstGeom prst="rightArrow">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sp>
        <p:nvSpPr>
          <p:cNvPr id="42" name="TextBox 41">
            <a:extLst>
              <a:ext uri="{FF2B5EF4-FFF2-40B4-BE49-F238E27FC236}">
                <a16:creationId xmlns:a16="http://schemas.microsoft.com/office/drawing/2014/main" id="{5CAF8457-A8AF-4EFA-AFD3-52B8A3371127}"/>
              </a:ext>
            </a:extLst>
          </p:cNvPr>
          <p:cNvSpPr txBox="1"/>
          <p:nvPr/>
        </p:nvSpPr>
        <p:spPr>
          <a:xfrm>
            <a:off x="6367977" y="5175122"/>
            <a:ext cx="61009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rgbClr val="FF0000"/>
                </a:solidFill>
                <a:effectLst/>
                <a:uLnTx/>
                <a:uFillTx/>
                <a:latin typeface="Arial"/>
                <a:ea typeface="+mn-ea"/>
                <a:cs typeface="+mn-cs"/>
              </a:rPr>
              <a:t>Small</a:t>
            </a:r>
          </a:p>
        </p:txBody>
      </p:sp>
      <p:sp>
        <p:nvSpPr>
          <p:cNvPr id="43" name="Arrow: Right 42">
            <a:extLst>
              <a:ext uri="{FF2B5EF4-FFF2-40B4-BE49-F238E27FC236}">
                <a16:creationId xmlns:a16="http://schemas.microsoft.com/office/drawing/2014/main" id="{AAAE53DD-5DD7-4A9E-8542-A9D36A2F710A}"/>
              </a:ext>
            </a:extLst>
          </p:cNvPr>
          <p:cNvSpPr/>
          <p:nvPr/>
        </p:nvSpPr>
        <p:spPr bwMode="ltGray">
          <a:xfrm rot="18767165">
            <a:off x="741846" y="4955782"/>
            <a:ext cx="486485" cy="110492"/>
          </a:xfrm>
          <a:prstGeom prst="rightArrow">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sp>
        <p:nvSpPr>
          <p:cNvPr id="44" name="Arrow: Right 43">
            <a:extLst>
              <a:ext uri="{FF2B5EF4-FFF2-40B4-BE49-F238E27FC236}">
                <a16:creationId xmlns:a16="http://schemas.microsoft.com/office/drawing/2014/main" id="{FA3A5316-EF07-4C27-94B4-6501EA3DCB3F}"/>
              </a:ext>
            </a:extLst>
          </p:cNvPr>
          <p:cNvSpPr/>
          <p:nvPr/>
        </p:nvSpPr>
        <p:spPr bwMode="ltGray">
          <a:xfrm rot="2920001">
            <a:off x="1165872" y="3455247"/>
            <a:ext cx="374083" cy="102793"/>
          </a:xfrm>
          <a:prstGeom prst="rightArrow">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latin typeface="Georgia" pitchFamily="18" charset="0"/>
            </a:endParaRPr>
          </a:p>
        </p:txBody>
      </p:sp>
      <p:sp>
        <p:nvSpPr>
          <p:cNvPr id="50" name="Oval 49">
            <a:extLst>
              <a:ext uri="{FF2B5EF4-FFF2-40B4-BE49-F238E27FC236}">
                <a16:creationId xmlns:a16="http://schemas.microsoft.com/office/drawing/2014/main" id="{29B4A884-A4E1-440F-91AD-66A704297884}"/>
              </a:ext>
            </a:extLst>
          </p:cNvPr>
          <p:cNvSpPr/>
          <p:nvPr/>
        </p:nvSpPr>
        <p:spPr bwMode="ltGray">
          <a:xfrm>
            <a:off x="137747" y="6006209"/>
            <a:ext cx="1010706" cy="366727"/>
          </a:xfrm>
          <a:prstGeom prst="ellipse">
            <a:avLst/>
          </a:prstGeom>
          <a:noFill/>
          <a:ln w="3175">
            <a:solidFill>
              <a:srgbClr val="FF0000"/>
            </a:solidFill>
            <a:prstDash val="lgDashDotDot"/>
            <a:extLst>
              <a:ext uri="{C807C97D-BFC1-408E-A445-0C87EB9F89A2}">
                <ask:lineSketchStyleProps xmlns:ask="http://schemas.microsoft.com/office/drawing/2018/sketchyshapes" sd="879248734">
                  <a:custGeom>
                    <a:avLst/>
                    <a:gdLst>
                      <a:gd name="connsiteX0" fmla="*/ 0 w 6828898"/>
                      <a:gd name="connsiteY0" fmla="*/ 1244989 h 2489977"/>
                      <a:gd name="connsiteX1" fmla="*/ 3414449 w 6828898"/>
                      <a:gd name="connsiteY1" fmla="*/ 0 h 2489977"/>
                      <a:gd name="connsiteX2" fmla="*/ 6828898 w 6828898"/>
                      <a:gd name="connsiteY2" fmla="*/ 1244989 h 2489977"/>
                      <a:gd name="connsiteX3" fmla="*/ 3414449 w 6828898"/>
                      <a:gd name="connsiteY3" fmla="*/ 2489978 h 2489977"/>
                      <a:gd name="connsiteX4" fmla="*/ 0 w 6828898"/>
                      <a:gd name="connsiteY4" fmla="*/ 1244989 h 248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898" h="2489977" extrusionOk="0">
                        <a:moveTo>
                          <a:pt x="0" y="1244989"/>
                        </a:moveTo>
                        <a:cubicBezTo>
                          <a:pt x="-30497" y="521539"/>
                          <a:pt x="1634952" y="-38577"/>
                          <a:pt x="3414449" y="0"/>
                        </a:cubicBezTo>
                        <a:cubicBezTo>
                          <a:pt x="5224122" y="42743"/>
                          <a:pt x="6862310" y="547431"/>
                          <a:pt x="6828898" y="1244989"/>
                        </a:cubicBezTo>
                        <a:cubicBezTo>
                          <a:pt x="6805746" y="1886418"/>
                          <a:pt x="5229442" y="2710142"/>
                          <a:pt x="3414449" y="2489978"/>
                        </a:cubicBezTo>
                        <a:cubicBezTo>
                          <a:pt x="1546086" y="2465995"/>
                          <a:pt x="14586" y="1931377"/>
                          <a:pt x="0" y="12449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rgbClr val="FF0000"/>
              </a:solidFill>
              <a:highlight>
                <a:srgbClr val="FF0000"/>
              </a:highlight>
              <a:latin typeface="Georgia" pitchFamily="18" charset="0"/>
            </a:endParaRPr>
          </a:p>
        </p:txBody>
      </p:sp>
      <p:sp>
        <p:nvSpPr>
          <p:cNvPr id="51" name="TextBox 50">
            <a:extLst>
              <a:ext uri="{FF2B5EF4-FFF2-40B4-BE49-F238E27FC236}">
                <a16:creationId xmlns:a16="http://schemas.microsoft.com/office/drawing/2014/main" id="{AD2A1C70-325C-4768-9DA8-97179DED2CF5}"/>
              </a:ext>
            </a:extLst>
          </p:cNvPr>
          <p:cNvSpPr txBox="1"/>
          <p:nvPr/>
        </p:nvSpPr>
        <p:spPr>
          <a:xfrm>
            <a:off x="1148453" y="6064477"/>
            <a:ext cx="1440510" cy="215444"/>
          </a:xfrm>
          <a:prstGeom prst="rect">
            <a:avLst/>
          </a:prstGeom>
          <a:noFill/>
        </p:spPr>
        <p:txBody>
          <a:bodyPr wrap="square">
            <a:spAutoFit/>
          </a:bodyPr>
          <a:lstStyle/>
          <a:p>
            <a:r>
              <a:rPr lang="en-US" sz="800" dirty="0"/>
              <a:t>C</a:t>
            </a:r>
            <a:r>
              <a:rPr lang="en-US" sz="800" dirty="0">
                <a:latin typeface="+mn-lt"/>
              </a:rPr>
              <a:t>onsolidation perimeter</a:t>
            </a:r>
            <a:endParaRPr lang="en-US" sz="800" dirty="0"/>
          </a:p>
        </p:txBody>
      </p:sp>
      <p:sp>
        <p:nvSpPr>
          <p:cNvPr id="52" name="Rectangle 51">
            <a:extLst>
              <a:ext uri="{FF2B5EF4-FFF2-40B4-BE49-F238E27FC236}">
                <a16:creationId xmlns:a16="http://schemas.microsoft.com/office/drawing/2014/main" id="{75AF1D9F-9CCF-4EF0-8F4F-B9CA506DC22F}"/>
              </a:ext>
            </a:extLst>
          </p:cNvPr>
          <p:cNvSpPr/>
          <p:nvPr/>
        </p:nvSpPr>
        <p:spPr bwMode="ltGray">
          <a:xfrm>
            <a:off x="232599" y="5682526"/>
            <a:ext cx="798845" cy="215444"/>
          </a:xfrm>
          <a:prstGeom prst="rect">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bg1"/>
              </a:solidFill>
              <a:latin typeface="Georgia" pitchFamily="18" charset="0"/>
            </a:endParaRPr>
          </a:p>
        </p:txBody>
      </p:sp>
      <p:sp>
        <p:nvSpPr>
          <p:cNvPr id="54" name="TextBox 53">
            <a:extLst>
              <a:ext uri="{FF2B5EF4-FFF2-40B4-BE49-F238E27FC236}">
                <a16:creationId xmlns:a16="http://schemas.microsoft.com/office/drawing/2014/main" id="{21F64778-FE23-4BC2-B0BD-F559D54CFBC1}"/>
              </a:ext>
            </a:extLst>
          </p:cNvPr>
          <p:cNvSpPr txBox="1"/>
          <p:nvPr/>
        </p:nvSpPr>
        <p:spPr>
          <a:xfrm>
            <a:off x="1148452" y="5687496"/>
            <a:ext cx="1440510" cy="215444"/>
          </a:xfrm>
          <a:prstGeom prst="rect">
            <a:avLst/>
          </a:prstGeom>
          <a:noFill/>
        </p:spPr>
        <p:txBody>
          <a:bodyPr wrap="square">
            <a:spAutoFit/>
          </a:bodyPr>
          <a:lstStyle/>
          <a:p>
            <a:r>
              <a:rPr lang="en-US" sz="800" dirty="0"/>
              <a:t>Ultimate Parent Entity</a:t>
            </a:r>
          </a:p>
        </p:txBody>
      </p:sp>
    </p:spTree>
    <p:extLst>
      <p:ext uri="{BB962C8B-B14F-4D97-AF65-F5344CB8AC3E}">
        <p14:creationId xmlns:p14="http://schemas.microsoft.com/office/powerpoint/2010/main" val="907858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9">
          <a:extLst>
            <a:ext uri="{FF2B5EF4-FFF2-40B4-BE49-F238E27FC236}">
              <a16:creationId xmlns:a16="http://schemas.microsoft.com/office/drawing/2014/main" id="{490DCB3D-0FB1-7652-92A8-26E2E19E899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69A6AF-C11D-87EE-BE68-CE1A6C05016A}"/>
              </a:ext>
            </a:extLst>
          </p:cNvPr>
          <p:cNvSpPr/>
          <p:nvPr/>
        </p:nvSpPr>
        <p:spPr>
          <a:xfrm>
            <a:off x="-6056" y="4920640"/>
            <a:ext cx="12198056" cy="1997917"/>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a:ea typeface="+mn-ea"/>
              <a:cs typeface="+mn-cs"/>
            </a:endParaRPr>
          </a:p>
        </p:txBody>
      </p:sp>
      <p:sp>
        <p:nvSpPr>
          <p:cNvPr id="6310" name="Google Shape;6310;p7">
            <a:extLst>
              <a:ext uri="{FF2B5EF4-FFF2-40B4-BE49-F238E27FC236}">
                <a16:creationId xmlns:a16="http://schemas.microsoft.com/office/drawing/2014/main" id="{6CFCEC5A-BD00-C441-24A9-A10DE2780330}"/>
              </a:ext>
            </a:extLst>
          </p:cNvPr>
          <p:cNvSpPr txBox="1">
            <a:spLocks noGrp="1"/>
          </p:cNvSpPr>
          <p:nvPr>
            <p:ph type="ctrTitle"/>
          </p:nvPr>
        </p:nvSpPr>
        <p:spPr>
          <a:xfrm>
            <a:off x="2984811" y="1555842"/>
            <a:ext cx="7608503" cy="2428800"/>
          </a:xfrm>
          <a:prstGeom prst="rect">
            <a:avLst/>
          </a:prstGeom>
          <a:noFill/>
          <a:ln>
            <a:noFill/>
          </a:ln>
        </p:spPr>
        <p:txBody>
          <a:bodyPr spcFirstLastPara="1" wrap="square" lIns="0" tIns="0" rIns="0" bIns="0" anchor="b" anchorCtr="0">
            <a:noAutofit/>
          </a:bodyPr>
          <a:lstStyle/>
          <a:p>
            <a:pPr lvl="0">
              <a:buSzPct val="100000"/>
            </a:pPr>
            <a:r>
              <a:rPr lang="en-US" sz="4800" dirty="0">
                <a:solidFill>
                  <a:schemeClr val="tx1"/>
                </a:solidFill>
              </a:rPr>
              <a:t>Country-by-country Reporting (</a:t>
            </a:r>
            <a:r>
              <a:rPr lang="en-US" sz="4800" dirty="0" err="1">
                <a:solidFill>
                  <a:schemeClr val="tx1"/>
                </a:solidFill>
              </a:rPr>
              <a:t>CbCR</a:t>
            </a:r>
            <a:r>
              <a:rPr lang="en-US" sz="4800" dirty="0">
                <a:solidFill>
                  <a:schemeClr val="tx1"/>
                </a:solidFill>
              </a:rPr>
              <a:t>)</a:t>
            </a:r>
            <a:endParaRPr lang="en-GB" sz="4800" dirty="0">
              <a:solidFill>
                <a:schemeClr val="tx1"/>
              </a:solidFill>
            </a:endParaRPr>
          </a:p>
        </p:txBody>
      </p:sp>
      <p:pic>
        <p:nvPicPr>
          <p:cNvPr id="2" name="Graphic 1">
            <a:extLst>
              <a:ext uri="{FF2B5EF4-FFF2-40B4-BE49-F238E27FC236}">
                <a16:creationId xmlns:a16="http://schemas.microsoft.com/office/drawing/2014/main" id="{9DD760E5-E810-1B59-FD88-047AB0168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3078464" cy="4712175"/>
          </a:xfrm>
          <a:prstGeom prst="rect">
            <a:avLst/>
          </a:prstGeom>
        </p:spPr>
      </p:pic>
      <p:pic>
        <p:nvPicPr>
          <p:cNvPr id="3" name="Graphic 2">
            <a:extLst>
              <a:ext uri="{FF2B5EF4-FFF2-40B4-BE49-F238E27FC236}">
                <a16:creationId xmlns:a16="http://schemas.microsoft.com/office/drawing/2014/main" id="{00FDDED6-0A44-9836-5ECF-B6FAC13C8F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0297" y="276045"/>
            <a:ext cx="3233139" cy="4928292"/>
          </a:xfrm>
          <a:prstGeom prst="rect">
            <a:avLst/>
          </a:prstGeom>
        </p:spPr>
      </p:pic>
      <p:sp>
        <p:nvSpPr>
          <p:cNvPr id="8" name="Google Shape;2869;p2">
            <a:extLst>
              <a:ext uri="{FF2B5EF4-FFF2-40B4-BE49-F238E27FC236}">
                <a16:creationId xmlns:a16="http://schemas.microsoft.com/office/drawing/2014/main" id="{01366196-88F4-A17F-FAF1-0DC3DCF33CFC}"/>
              </a:ext>
            </a:extLst>
          </p:cNvPr>
          <p:cNvSpPr txBox="1">
            <a:spLocks/>
          </p:cNvSpPr>
          <p:nvPr/>
        </p:nvSpPr>
        <p:spPr>
          <a:xfrm>
            <a:off x="-421848" y="-3342200"/>
            <a:ext cx="3764226" cy="13542400"/>
          </a:xfrm>
          <a:prstGeom prst="rect">
            <a:avLst/>
          </a:prstGeom>
          <a:noFill/>
          <a:ln>
            <a:noFill/>
          </a:ln>
        </p:spPr>
        <p:txBody>
          <a:bodyPr spcFirstLastPara="1" vert="horz" wrap="square" lIns="91425" tIns="91425" rIns="91425" bIns="91425" rtlCol="0" anchor="ctr" anchorCtr="0">
            <a:noAutofit/>
          </a:bodyPr>
          <a:lstStyle>
            <a:lvl1pPr marL="457189" lvl="0"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1pPr>
            <a:lvl2pPr marL="914377" lvl="1"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2pPr>
            <a:lvl3pPr marL="1371566" lvl="2"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3pPr>
            <a:lvl4pPr marL="1828754" lvl="3"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4pPr>
            <a:lvl5pPr marL="2285943" lvl="4" indent="-228594" algn="l" defTabSz="914400" rtl="0" eaLnBrk="1" latinLnBrk="0" hangingPunct="1">
              <a:lnSpc>
                <a:spcPct val="100000"/>
              </a:lnSpc>
              <a:spcBef>
                <a:spcPts val="0"/>
              </a:spcBef>
              <a:spcAft>
                <a:spcPts val="0"/>
              </a:spcAft>
              <a:buClr>
                <a:schemeClr val="lt1"/>
              </a:buClr>
              <a:buSzPts val="1200"/>
              <a:buFont typeface="Arial"/>
              <a:buNone/>
              <a:defRPr sz="1200" b="0" kern="1200">
                <a:solidFill>
                  <a:schemeClr val="lt1"/>
                </a:solidFill>
                <a:latin typeface="+mn-lt"/>
                <a:ea typeface="+mn-ea"/>
                <a:cs typeface="+mn-cs"/>
              </a:defRPr>
            </a:lvl5pPr>
            <a:lvl6pPr marL="2743131" lvl="5"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6pPr>
            <a:lvl7pPr marL="3200320" lvl="6"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7pPr>
            <a:lvl8pPr marL="3657509" lvl="7"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8pPr>
            <a:lvl9pPr marL="4114697" lvl="8" indent="-228594" algn="l" defTabSz="914400" rtl="0" eaLnBrk="1" latinLnBrk="0" hangingPunct="1">
              <a:lnSpc>
                <a:spcPct val="100000"/>
              </a:lnSpc>
              <a:spcBef>
                <a:spcPts val="0"/>
              </a:spcBef>
              <a:spcAft>
                <a:spcPts val="0"/>
              </a:spcAft>
              <a:buClr>
                <a:schemeClr val="lt1"/>
              </a:buClr>
              <a:buSzPts val="1200"/>
              <a:buFont typeface="Arial"/>
              <a:buNone/>
              <a:defRPr sz="1200" kern="1200">
                <a:solidFill>
                  <a:schemeClr val="lt1"/>
                </a:solidFill>
                <a:latin typeface="+mn-lt"/>
                <a:ea typeface="+mn-ea"/>
                <a:cs typeface="+mn-cs"/>
              </a:defRPr>
            </a:lvl9pPr>
          </a:lstStyle>
          <a:p>
            <a:pPr marL="457189" marR="0" lvl="0" indent="-228594" algn="l" defTabSz="914400" rtl="0" eaLnBrk="1" fontAlgn="auto" latinLnBrk="0" hangingPunct="1">
              <a:lnSpc>
                <a:spcPct val="100000"/>
              </a:lnSpc>
              <a:spcBef>
                <a:spcPts val="0"/>
              </a:spcBef>
              <a:spcAft>
                <a:spcPts val="667"/>
              </a:spcAft>
              <a:buClr>
                <a:srgbClr val="FFFFFF"/>
              </a:buClr>
              <a:buSzPts val="1200"/>
              <a:buFont typeface="Arial"/>
              <a:buNone/>
              <a:tabLst/>
              <a:defRPr/>
            </a:pPr>
            <a:r>
              <a:rPr kumimoji="0" lang="en-GB" sz="22666" b="0" i="0" u="none" strike="noStrike" kern="1200" cap="none" spc="0" normalizeH="0" baseline="0" noProof="0" dirty="0">
                <a:ln>
                  <a:noFill/>
                </a:ln>
                <a:solidFill>
                  <a:srgbClr val="000000"/>
                </a:solidFill>
                <a:effectLst/>
                <a:uLnTx/>
                <a:uFillTx/>
                <a:latin typeface="Arial"/>
                <a:ea typeface="+mn-ea"/>
                <a:cs typeface="+mn-cs"/>
              </a:rPr>
              <a:t>10</a:t>
            </a:r>
          </a:p>
        </p:txBody>
      </p:sp>
    </p:spTree>
    <p:extLst>
      <p:ext uri="{BB962C8B-B14F-4D97-AF65-F5344CB8AC3E}">
        <p14:creationId xmlns:p14="http://schemas.microsoft.com/office/powerpoint/2010/main" val="50391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7" name="Google Shape;1747;p70"/>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solidFill>
                  <a:schemeClr val="lt1"/>
                </a:solidFill>
                <a:latin typeface="Georgia"/>
                <a:ea typeface="Georgia"/>
                <a:cs typeface="Georgia"/>
                <a:sym typeface="Georgia"/>
              </a:rPr>
              <a:t>Arm’s length</a:t>
            </a:r>
            <a:br>
              <a:rPr lang="en-US" sz="1400" dirty="0">
                <a:solidFill>
                  <a:schemeClr val="lt1"/>
                </a:solidFill>
                <a:latin typeface="Georgia"/>
                <a:ea typeface="Georgia"/>
                <a:cs typeface="Georgia"/>
                <a:sym typeface="Georgia"/>
              </a:rPr>
            </a:br>
            <a:r>
              <a:rPr lang="en-US" sz="1400" dirty="0">
                <a:solidFill>
                  <a:schemeClr val="lt1"/>
                </a:solidFill>
                <a:latin typeface="Georgia"/>
                <a:ea typeface="Georgia"/>
                <a:cs typeface="Georgia"/>
                <a:sym typeface="Georgia"/>
              </a:rPr>
              <a:t>price</a:t>
            </a:r>
            <a:endParaRPr dirty="0"/>
          </a:p>
        </p:txBody>
      </p:sp>
      <p:sp>
        <p:nvSpPr>
          <p:cNvPr id="1749" name="Google Shape;1749;p70"/>
          <p:cNvSpPr txBox="1"/>
          <p:nvPr/>
        </p:nvSpPr>
        <p:spPr>
          <a:xfrm>
            <a:off x="560889" y="492948"/>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OECD initiative (Pillar I and II) </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Introduction</a:t>
            </a:r>
            <a:endParaRPr sz="2800" dirty="0">
              <a:solidFill>
                <a:schemeClr val="dk1"/>
              </a:solidFill>
              <a:latin typeface="Georgia"/>
              <a:ea typeface="Georgia"/>
              <a:cs typeface="Georgia"/>
              <a:sym typeface="Georgia"/>
            </a:endParaRPr>
          </a:p>
        </p:txBody>
      </p:sp>
      <p:sp>
        <p:nvSpPr>
          <p:cNvPr id="1751" name="Google Shape;1751;p70"/>
          <p:cNvSpPr txBox="1">
            <a:spLocks noGrp="1"/>
          </p:cNvSpPr>
          <p:nvPr>
            <p:ph idx="1"/>
          </p:nvPr>
        </p:nvSpPr>
        <p:spPr>
          <a:prstGeom prst="rect">
            <a:avLst/>
          </a:prstGeom>
          <a:noFill/>
          <a:ln>
            <a:noFill/>
          </a:ln>
        </p:spPr>
        <p:txBody>
          <a:bodyPr spcFirstLastPara="1" wrap="square" lIns="0" tIns="0" rIns="0" bIns="0" anchor="t" anchorCtr="0">
            <a:noAutofit/>
          </a:bodyPr>
          <a:lstStyle/>
          <a:p>
            <a:pPr marL="914400" lvl="2" indent="-182562" algn="l" rtl="0">
              <a:lnSpc>
                <a:spcPct val="100000"/>
              </a:lnSpc>
              <a:spcBef>
                <a:spcPts val="0"/>
              </a:spcBef>
              <a:spcAft>
                <a:spcPts val="0"/>
              </a:spcAft>
              <a:buClr>
                <a:schemeClr val="dk1"/>
              </a:buClr>
              <a:buSzPts val="1600"/>
              <a:buChar char="•"/>
            </a:pPr>
            <a:r>
              <a:rPr lang="en-US" dirty="0"/>
              <a:t>OECD and its member states observe a </a:t>
            </a:r>
            <a:r>
              <a:rPr lang="en-US" b="1" dirty="0"/>
              <a:t>more digitalized </a:t>
            </a:r>
            <a:r>
              <a:rPr lang="en-US" dirty="0"/>
              <a:t>world;</a:t>
            </a:r>
            <a:endParaRPr dirty="0"/>
          </a:p>
          <a:p>
            <a:pPr marL="914400" lvl="2" indent="-182562" algn="l" rtl="0">
              <a:lnSpc>
                <a:spcPct val="100000"/>
              </a:lnSpc>
              <a:spcBef>
                <a:spcPts val="600"/>
              </a:spcBef>
              <a:spcAft>
                <a:spcPts val="0"/>
              </a:spcAft>
              <a:buClr>
                <a:schemeClr val="dk1"/>
              </a:buClr>
              <a:buSzPts val="1600"/>
              <a:buChar char="•"/>
            </a:pPr>
            <a:r>
              <a:rPr lang="en-US" dirty="0"/>
              <a:t>Many enterprises increasingly provide services/sell products remotely, </a:t>
            </a:r>
            <a:r>
              <a:rPr lang="en-US" b="1" dirty="0"/>
              <a:t>without having physical presence </a:t>
            </a:r>
            <a:r>
              <a:rPr lang="en-US" dirty="0"/>
              <a:t>in all the countries where customers are located;</a:t>
            </a:r>
            <a:endParaRPr dirty="0"/>
          </a:p>
          <a:p>
            <a:pPr marL="914400" lvl="2" indent="-182562" algn="l" rtl="0">
              <a:lnSpc>
                <a:spcPct val="100000"/>
              </a:lnSpc>
              <a:spcBef>
                <a:spcPts val="600"/>
              </a:spcBef>
              <a:spcAft>
                <a:spcPts val="0"/>
              </a:spcAft>
              <a:buClr>
                <a:schemeClr val="dk1"/>
              </a:buClr>
              <a:buSzPts val="1600"/>
              <a:buChar char="•"/>
            </a:pPr>
            <a:r>
              <a:rPr lang="en-US" dirty="0"/>
              <a:t>With that it was assessed that applicable tax and transfer pricing rules </a:t>
            </a:r>
            <a:r>
              <a:rPr lang="en-US" b="1" dirty="0"/>
              <a:t>are falling behind</a:t>
            </a:r>
            <a:r>
              <a:rPr lang="en-US" dirty="0"/>
              <a:t>;</a:t>
            </a:r>
            <a:endParaRPr dirty="0"/>
          </a:p>
          <a:p>
            <a:pPr marL="914400" lvl="2" indent="-182562" algn="l" rtl="0">
              <a:lnSpc>
                <a:spcPct val="100000"/>
              </a:lnSpc>
              <a:spcBef>
                <a:spcPts val="600"/>
              </a:spcBef>
              <a:spcAft>
                <a:spcPts val="0"/>
              </a:spcAft>
              <a:buClr>
                <a:schemeClr val="dk1"/>
              </a:buClr>
              <a:buSzPts val="1600"/>
              <a:buChar char="•"/>
            </a:pPr>
            <a:r>
              <a:rPr lang="en-US" dirty="0"/>
              <a:t>The OECD/G20 search for an appropriate solution has resulted in </a:t>
            </a:r>
            <a:br>
              <a:rPr lang="en-US" dirty="0"/>
            </a:br>
            <a:r>
              <a:rPr lang="en-US" dirty="0"/>
              <a:t>Pillar One and Pillar Two solutions:</a:t>
            </a:r>
            <a:endParaRPr dirty="0"/>
          </a:p>
          <a:p>
            <a:pPr marL="1096963" lvl="3" indent="-182562" algn="l" rtl="0">
              <a:lnSpc>
                <a:spcPct val="100000"/>
              </a:lnSpc>
              <a:spcBef>
                <a:spcPts val="600"/>
              </a:spcBef>
              <a:spcAft>
                <a:spcPts val="0"/>
              </a:spcAft>
              <a:buClr>
                <a:schemeClr val="dk1"/>
              </a:buClr>
              <a:buSzPts val="1600"/>
              <a:buChar char="–"/>
            </a:pPr>
            <a:r>
              <a:rPr lang="en-US" b="1" dirty="0"/>
              <a:t>Pillar One: changing the allocation of taxing rights by modifying nexus and profit allocation rules</a:t>
            </a:r>
            <a:r>
              <a:rPr lang="en-US" dirty="0"/>
              <a:t>;</a:t>
            </a:r>
            <a:endParaRPr dirty="0"/>
          </a:p>
          <a:p>
            <a:pPr marL="1096963" lvl="3" indent="-182562" algn="l" rtl="0">
              <a:lnSpc>
                <a:spcPct val="100000"/>
              </a:lnSpc>
              <a:spcBef>
                <a:spcPts val="600"/>
              </a:spcBef>
              <a:spcAft>
                <a:spcPts val="0"/>
              </a:spcAft>
              <a:buClr>
                <a:schemeClr val="dk1"/>
              </a:buClr>
              <a:buSzPts val="1600"/>
              <a:buChar char="–"/>
            </a:pPr>
            <a:r>
              <a:rPr lang="en-US" b="1" dirty="0"/>
              <a:t>Pillar Two: introducing a minimum level of taxation for income subject to low or no tax</a:t>
            </a:r>
            <a:r>
              <a:rPr lang="en-US" dirty="0"/>
              <a:t>;</a:t>
            </a:r>
            <a:endParaRPr dirty="0"/>
          </a:p>
          <a:p>
            <a:pPr marL="914400" lvl="2" indent="-182562"/>
            <a:r>
              <a:rPr lang="en-GB" dirty="0"/>
              <a:t>The Final Report outlining the consensus on Pillar One was published in October 2020, and Pillar Two in December 2021.</a:t>
            </a:r>
          </a:p>
          <a:p>
            <a:pPr marL="914400" lvl="2" indent="-80962" algn="l" rtl="0">
              <a:lnSpc>
                <a:spcPct val="100000"/>
              </a:lnSpc>
              <a:spcBef>
                <a:spcPts val="600"/>
              </a:spcBef>
              <a:spcAft>
                <a:spcPts val="0"/>
              </a:spcAft>
              <a:buClr>
                <a:schemeClr val="dk1"/>
              </a:buClr>
              <a:buSzPts val="1600"/>
              <a:buNone/>
            </a:pPr>
            <a:endParaRPr dirty="0"/>
          </a:p>
        </p:txBody>
      </p:sp>
      <p:sp>
        <p:nvSpPr>
          <p:cNvPr id="1752" name="Google Shape;1752;p70"/>
          <p:cNvSpPr/>
          <p:nvPr/>
        </p:nvSpPr>
        <p:spPr>
          <a:xfrm>
            <a:off x="5875427" y="3244334"/>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71"/>
          <p:cNvSpPr txBox="1"/>
          <p:nvPr/>
        </p:nvSpPr>
        <p:spPr>
          <a:xfrm>
            <a:off x="3539666" y="5384938"/>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761" name="Google Shape;1761;p71"/>
          <p:cNvSpPr txBox="1"/>
          <p:nvPr/>
        </p:nvSpPr>
        <p:spPr>
          <a:xfrm>
            <a:off x="573415" y="480422"/>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OECD initiative (Pillar I and II) </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Pillar I (scope)</a:t>
            </a:r>
            <a:endParaRPr sz="2800" dirty="0">
              <a:solidFill>
                <a:schemeClr val="dk1"/>
              </a:solidFill>
              <a:latin typeface="Georgia"/>
              <a:ea typeface="Georgia"/>
              <a:cs typeface="Georgia"/>
              <a:sym typeface="Georgia"/>
            </a:endParaRPr>
          </a:p>
        </p:txBody>
      </p:sp>
      <p:pic>
        <p:nvPicPr>
          <p:cNvPr id="1762" name="Google Shape;1762;p71"/>
          <p:cNvPicPr preferRelativeResize="0"/>
          <p:nvPr/>
        </p:nvPicPr>
        <p:blipFill rotWithShape="1">
          <a:blip r:embed="rId3">
            <a:alphaModFix/>
          </a:blip>
          <a:srcRect l="16680" r="16680"/>
          <a:stretch/>
        </p:blipFill>
        <p:spPr>
          <a:xfrm>
            <a:off x="974573" y="1666007"/>
            <a:ext cx="1325880" cy="1325880"/>
          </a:xfrm>
          <a:prstGeom prst="rect">
            <a:avLst/>
          </a:prstGeom>
          <a:noFill/>
          <a:ln>
            <a:noFill/>
          </a:ln>
        </p:spPr>
      </p:pic>
      <p:pic>
        <p:nvPicPr>
          <p:cNvPr id="1763" name="Google Shape;1763;p71"/>
          <p:cNvPicPr preferRelativeResize="0"/>
          <p:nvPr/>
        </p:nvPicPr>
        <p:blipFill rotWithShape="1">
          <a:blip r:embed="rId4">
            <a:alphaModFix/>
          </a:blip>
          <a:srcRect l="16640" r="16640"/>
          <a:stretch/>
        </p:blipFill>
        <p:spPr>
          <a:xfrm>
            <a:off x="4770120" y="1666007"/>
            <a:ext cx="1325880" cy="1325880"/>
          </a:xfrm>
          <a:prstGeom prst="rect">
            <a:avLst/>
          </a:prstGeom>
          <a:noFill/>
          <a:ln>
            <a:noFill/>
          </a:ln>
        </p:spPr>
      </p:pic>
      <p:pic>
        <p:nvPicPr>
          <p:cNvPr id="1764" name="Google Shape;1764;p71"/>
          <p:cNvPicPr preferRelativeResize="0"/>
          <p:nvPr/>
        </p:nvPicPr>
        <p:blipFill rotWithShape="1">
          <a:blip r:embed="rId5">
            <a:alphaModFix/>
          </a:blip>
          <a:srcRect l="16680" r="16680"/>
          <a:stretch/>
        </p:blipFill>
        <p:spPr>
          <a:xfrm>
            <a:off x="8909167" y="1666007"/>
            <a:ext cx="1325880" cy="1325880"/>
          </a:xfrm>
          <a:prstGeom prst="rect">
            <a:avLst/>
          </a:prstGeom>
          <a:noFill/>
          <a:ln>
            <a:noFill/>
          </a:ln>
        </p:spPr>
      </p:pic>
      <p:sp>
        <p:nvSpPr>
          <p:cNvPr id="1765" name="Google Shape;1765;p71"/>
          <p:cNvSpPr txBox="1"/>
          <p:nvPr/>
        </p:nvSpPr>
        <p:spPr>
          <a:xfrm>
            <a:off x="978895" y="3220487"/>
            <a:ext cx="2988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Arial"/>
              <a:buNone/>
            </a:pPr>
            <a:r>
              <a:rPr lang="en-US" sz="1800" b="1" dirty="0">
                <a:solidFill>
                  <a:schemeClr val="accent1"/>
                </a:solidFill>
                <a:latin typeface="Arial"/>
                <a:ea typeface="Arial"/>
                <a:cs typeface="Arial"/>
                <a:sym typeface="Arial"/>
              </a:rPr>
              <a:t>Automated digital services</a:t>
            </a:r>
            <a:endParaRPr sz="3200" b="1" dirty="0">
              <a:solidFill>
                <a:schemeClr val="accent1"/>
              </a:solidFill>
              <a:latin typeface="Arial"/>
              <a:ea typeface="Arial"/>
              <a:cs typeface="Arial"/>
              <a:sym typeface="Arial"/>
            </a:endParaRPr>
          </a:p>
          <a:p>
            <a:pPr marL="285750" marR="0" lvl="1" indent="-285750" algn="l" rtl="0">
              <a:lnSpc>
                <a:spcPct val="100000"/>
              </a:lnSpc>
              <a:spcBef>
                <a:spcPts val="1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Online search engines;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Social media platforms;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Online intermediation platforms;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Digital content streaming;</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Online gaming;</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Cloud computing services;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Online advertising services.</a:t>
            </a:r>
            <a:endParaRPr dirty="0"/>
          </a:p>
          <a:p>
            <a:pPr marL="0" marR="0" lvl="0" indent="0" algn="l" rtl="0">
              <a:lnSpc>
                <a:spcPct val="100000"/>
              </a:lnSpc>
              <a:spcBef>
                <a:spcPts val="200"/>
              </a:spcBef>
              <a:spcAft>
                <a:spcPts val="0"/>
              </a:spcAft>
              <a:buClr>
                <a:schemeClr val="accent1"/>
              </a:buClr>
              <a:buSzPts val="1800"/>
              <a:buFont typeface="Arial"/>
              <a:buNone/>
            </a:pPr>
            <a:endParaRPr sz="1800" b="1" dirty="0">
              <a:solidFill>
                <a:schemeClr val="accent1"/>
              </a:solidFill>
              <a:latin typeface="Arial"/>
              <a:ea typeface="Arial"/>
              <a:cs typeface="Arial"/>
              <a:sym typeface="Arial"/>
            </a:endParaRPr>
          </a:p>
        </p:txBody>
      </p:sp>
      <p:sp>
        <p:nvSpPr>
          <p:cNvPr id="1766" name="Google Shape;1766;p71"/>
          <p:cNvSpPr txBox="1"/>
          <p:nvPr/>
        </p:nvSpPr>
        <p:spPr>
          <a:xfrm>
            <a:off x="4770120" y="3220487"/>
            <a:ext cx="3276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Arial"/>
              <a:buNone/>
            </a:pPr>
            <a:r>
              <a:rPr lang="en-US" sz="1800" b="1" dirty="0">
                <a:solidFill>
                  <a:schemeClr val="accent1"/>
                </a:solidFill>
                <a:latin typeface="Arial"/>
                <a:ea typeface="Arial"/>
                <a:cs typeface="Arial"/>
                <a:sym typeface="Arial"/>
              </a:rPr>
              <a:t>Consumer-facing businesses</a:t>
            </a:r>
            <a:endParaRPr dirty="0"/>
          </a:p>
          <a:p>
            <a:pPr marL="285750" marR="0" lvl="1" indent="-285750" algn="l" rtl="0">
              <a:lnSpc>
                <a:spcPct val="100000"/>
              </a:lnSpc>
              <a:spcBef>
                <a:spcPts val="1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Personal computing products </a:t>
            </a:r>
            <a:br>
              <a:rPr lang="en-US" sz="1600" b="0" i="0" u="none" strike="noStrike" cap="none" dirty="0">
                <a:solidFill>
                  <a:schemeClr val="dk1"/>
                </a:solidFill>
                <a:latin typeface="Arial"/>
                <a:ea typeface="Arial"/>
                <a:cs typeface="Arial"/>
                <a:sym typeface="Arial"/>
              </a:rPr>
            </a:br>
            <a:r>
              <a:rPr lang="en-US" sz="1600" b="0" i="0" u="none" strike="noStrike" cap="none" dirty="0">
                <a:solidFill>
                  <a:schemeClr val="dk1"/>
                </a:solidFill>
                <a:latin typeface="Arial"/>
                <a:ea typeface="Arial"/>
                <a:cs typeface="Arial"/>
                <a:sym typeface="Arial"/>
              </a:rPr>
              <a:t>(e.g. software, phones);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Clothes, toiletries, cosmetics, </a:t>
            </a:r>
            <a:br>
              <a:rPr lang="en-US" sz="1600" b="0" i="0" u="none" strike="noStrike" cap="none" dirty="0">
                <a:solidFill>
                  <a:schemeClr val="dk1"/>
                </a:solidFill>
                <a:latin typeface="Arial"/>
                <a:ea typeface="Arial"/>
                <a:cs typeface="Arial"/>
                <a:sym typeface="Arial"/>
              </a:rPr>
            </a:br>
            <a:r>
              <a:rPr lang="en-US" sz="1600" b="0" i="0" u="none" strike="noStrike" cap="none" dirty="0">
                <a:solidFill>
                  <a:schemeClr val="dk1"/>
                </a:solidFill>
                <a:latin typeface="Arial"/>
                <a:ea typeface="Arial"/>
                <a:cs typeface="Arial"/>
                <a:sym typeface="Arial"/>
              </a:rPr>
              <a:t>luxury goods;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Branded foods and refreshments</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Franchise models (i.e. restaurant and hotel sector);</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Automobiles.</a:t>
            </a:r>
            <a:endParaRPr dirty="0"/>
          </a:p>
          <a:p>
            <a:pPr marL="0" marR="0" lvl="0" indent="0" algn="l" rtl="0">
              <a:lnSpc>
                <a:spcPct val="100000"/>
              </a:lnSpc>
              <a:spcBef>
                <a:spcPts val="200"/>
              </a:spcBef>
              <a:spcAft>
                <a:spcPts val="0"/>
              </a:spcAft>
              <a:buClr>
                <a:schemeClr val="accent1"/>
              </a:buClr>
              <a:buSzPts val="1800"/>
              <a:buFont typeface="Arial"/>
              <a:buNone/>
            </a:pPr>
            <a:endParaRPr sz="1800" b="1" dirty="0">
              <a:solidFill>
                <a:schemeClr val="accent1"/>
              </a:solidFill>
              <a:latin typeface="Arial"/>
              <a:ea typeface="Arial"/>
              <a:cs typeface="Arial"/>
              <a:sym typeface="Arial"/>
            </a:endParaRPr>
          </a:p>
        </p:txBody>
      </p:sp>
      <p:sp>
        <p:nvSpPr>
          <p:cNvPr id="1767" name="Google Shape;1767;p71"/>
          <p:cNvSpPr txBox="1"/>
          <p:nvPr/>
        </p:nvSpPr>
        <p:spPr>
          <a:xfrm>
            <a:off x="8909167" y="3262483"/>
            <a:ext cx="2988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Arial"/>
              <a:buNone/>
            </a:pPr>
            <a:r>
              <a:rPr lang="en-US" sz="1800" b="1" dirty="0">
                <a:solidFill>
                  <a:schemeClr val="accent1"/>
                </a:solidFill>
                <a:latin typeface="Arial"/>
                <a:ea typeface="Arial"/>
                <a:cs typeface="Arial"/>
                <a:sym typeface="Arial"/>
              </a:rPr>
              <a:t>Exceptions</a:t>
            </a:r>
            <a:endParaRPr dirty="0"/>
          </a:p>
          <a:p>
            <a:pPr marL="285750" marR="0" lvl="1" indent="-285750" algn="l" rtl="0">
              <a:lnSpc>
                <a:spcPct val="100000"/>
              </a:lnSpc>
              <a:spcBef>
                <a:spcPts val="1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Financial sector, including insurance and retail banking;</a:t>
            </a:r>
            <a:endParaRPr dirty="0"/>
          </a:p>
          <a:p>
            <a:pPr marL="285750" marR="0" lvl="1" indent="-285750" algn="l" rtl="0">
              <a:lnSpc>
                <a:spcPct val="100000"/>
              </a:lnSpc>
              <a:spcBef>
                <a:spcPts val="200"/>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Extractive industries and producers/sellers of raw materials and other commodities.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2" name="Google Shape;752;p17"/>
          <p:cNvGrpSpPr/>
          <p:nvPr/>
        </p:nvGrpSpPr>
        <p:grpSpPr>
          <a:xfrm>
            <a:off x="3979569" y="1733428"/>
            <a:ext cx="4125175" cy="4250962"/>
            <a:chOff x="2811060" y="1743894"/>
            <a:chExt cx="4125175" cy="4061115"/>
          </a:xfrm>
        </p:grpSpPr>
        <p:sp>
          <p:nvSpPr>
            <p:cNvPr id="753" name="Google Shape;753;p17"/>
            <p:cNvSpPr/>
            <p:nvPr/>
          </p:nvSpPr>
          <p:spPr>
            <a:xfrm>
              <a:off x="2811060" y="3813039"/>
              <a:ext cx="2010130" cy="1991970"/>
            </a:xfrm>
            <a:custGeom>
              <a:avLst/>
              <a:gdLst/>
              <a:ahLst/>
              <a:cxnLst/>
              <a:rect l="l" t="t" r="r" b="b"/>
              <a:pathLst>
                <a:path w="285" h="286" extrusionOk="0">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p17"/>
            <p:cNvSpPr/>
            <p:nvPr/>
          </p:nvSpPr>
          <p:spPr>
            <a:xfrm>
              <a:off x="2811060" y="1743894"/>
              <a:ext cx="2010130" cy="1987473"/>
            </a:xfrm>
            <a:custGeom>
              <a:avLst/>
              <a:gdLst/>
              <a:ahLst/>
              <a:cxnLst/>
              <a:rect l="l" t="t" r="r" b="b"/>
              <a:pathLst>
                <a:path w="285" h="285" extrusionOk="0">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17"/>
            <p:cNvSpPr/>
            <p:nvPr/>
          </p:nvSpPr>
          <p:spPr>
            <a:xfrm>
              <a:off x="4926105" y="1743894"/>
              <a:ext cx="2010130" cy="1987473"/>
            </a:xfrm>
            <a:custGeom>
              <a:avLst/>
              <a:gdLst/>
              <a:ahLst/>
              <a:cxnLst/>
              <a:rect l="l" t="t" r="r" b="b"/>
              <a:pathLst>
                <a:path w="285" h="285" extrusionOk="0">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17"/>
            <p:cNvSpPr/>
            <p:nvPr/>
          </p:nvSpPr>
          <p:spPr>
            <a:xfrm>
              <a:off x="4926105" y="3813039"/>
              <a:ext cx="2010130" cy="1991970"/>
            </a:xfrm>
            <a:custGeom>
              <a:avLst/>
              <a:gdLst/>
              <a:ahLst/>
              <a:cxnLst/>
              <a:rect l="l" t="t" r="r" b="b"/>
              <a:pathLst>
                <a:path w="285" h="286" extrusionOk="0">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57" name="Google Shape;757;p17"/>
          <p:cNvSpPr/>
          <p:nvPr/>
        </p:nvSpPr>
        <p:spPr>
          <a:xfrm>
            <a:off x="7020623" y="1686988"/>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58" name="Google Shape;758;p17"/>
          <p:cNvSpPr/>
          <p:nvPr/>
        </p:nvSpPr>
        <p:spPr>
          <a:xfrm>
            <a:off x="8156303" y="1801612"/>
            <a:ext cx="3131571" cy="1179810"/>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1400" b="1" i="1" dirty="0">
                <a:solidFill>
                  <a:schemeClr val="accent1"/>
                </a:solidFill>
                <a:latin typeface="Arial"/>
                <a:ea typeface="Arial"/>
                <a:cs typeface="Arial"/>
                <a:sym typeface="Arial"/>
              </a:rPr>
              <a:t>Intangible asset transactions</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Licensing of trademark rights</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Sales of patents </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Licensing of know-how</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Franchise fees, etc.</a:t>
            </a:r>
            <a:endParaRPr dirty="0"/>
          </a:p>
        </p:txBody>
      </p:sp>
      <p:sp>
        <p:nvSpPr>
          <p:cNvPr id="759" name="Google Shape;759;p17"/>
          <p:cNvSpPr/>
          <p:nvPr/>
        </p:nvSpPr>
        <p:spPr>
          <a:xfrm flipH="1">
            <a:off x="1733213" y="1686988"/>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60" name="Google Shape;760;p17"/>
          <p:cNvSpPr/>
          <p:nvPr/>
        </p:nvSpPr>
        <p:spPr>
          <a:xfrm>
            <a:off x="1747911" y="1774374"/>
            <a:ext cx="2925454" cy="11798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i="1" dirty="0">
                <a:solidFill>
                  <a:schemeClr val="accent2"/>
                </a:solidFill>
                <a:latin typeface="Arial"/>
                <a:ea typeface="Arial"/>
                <a:cs typeface="Arial"/>
                <a:sym typeface="Arial"/>
              </a:rPr>
              <a:t>Tangible asset transactions</a:t>
            </a:r>
            <a:endParaRPr dirty="0"/>
          </a:p>
          <a:p>
            <a:pPr marL="180975" marR="0" lvl="0" indent="-180975" algn="l"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Machinery / equipment</a:t>
            </a:r>
            <a:endParaRPr dirty="0"/>
          </a:p>
          <a:p>
            <a:pPr marL="180975" marR="0" lvl="0" indent="-180975" algn="l"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Raw material</a:t>
            </a:r>
            <a:endParaRPr dirty="0"/>
          </a:p>
          <a:p>
            <a:pPr marL="180975" marR="0" lvl="0" indent="-180975" algn="l"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Commodities, etc.</a:t>
            </a:r>
            <a:endParaRPr dirty="0"/>
          </a:p>
          <a:p>
            <a:pPr marL="180975" marR="0" lvl="0" indent="-92075" algn="l" rtl="0">
              <a:spcBef>
                <a:spcPts val="200"/>
              </a:spcBef>
              <a:spcAft>
                <a:spcPts val="0"/>
              </a:spcAft>
              <a:buClr>
                <a:schemeClr val="dk1"/>
              </a:buClr>
              <a:buSzPts val="1400"/>
              <a:buFont typeface="Arial"/>
              <a:buNone/>
            </a:pPr>
            <a:endParaRPr sz="1400" dirty="0">
              <a:solidFill>
                <a:schemeClr val="dk1"/>
              </a:solidFill>
              <a:latin typeface="Arial"/>
              <a:ea typeface="Arial"/>
              <a:cs typeface="Arial"/>
              <a:sym typeface="Arial"/>
            </a:endParaRPr>
          </a:p>
        </p:txBody>
      </p:sp>
      <p:sp>
        <p:nvSpPr>
          <p:cNvPr id="761" name="Google Shape;761;p17"/>
          <p:cNvSpPr/>
          <p:nvPr/>
        </p:nvSpPr>
        <p:spPr>
          <a:xfrm rot="10800000">
            <a:off x="1733213" y="5867756"/>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62" name="Google Shape;762;p17"/>
          <p:cNvSpPr/>
          <p:nvPr/>
        </p:nvSpPr>
        <p:spPr>
          <a:xfrm>
            <a:off x="1747911" y="4828190"/>
            <a:ext cx="2925454" cy="11798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i="1">
                <a:solidFill>
                  <a:schemeClr val="accent3"/>
                </a:solidFill>
                <a:latin typeface="Arial"/>
                <a:ea typeface="Arial"/>
                <a:cs typeface="Arial"/>
                <a:sym typeface="Arial"/>
              </a:rPr>
              <a:t>Service transactions</a:t>
            </a:r>
            <a:endParaRPr/>
          </a:p>
          <a:p>
            <a:pPr marL="180975" marR="0" lvl="0" indent="-180975" algn="l" rtl="0">
              <a:spcBef>
                <a:spcPts val="200"/>
              </a:spcBef>
              <a:spcAft>
                <a:spcPts val="0"/>
              </a:spcAft>
              <a:buClr>
                <a:schemeClr val="dk1"/>
              </a:buClr>
              <a:buSzPts val="1400"/>
              <a:buFont typeface="Arial"/>
              <a:buChar char="•"/>
            </a:pPr>
            <a:r>
              <a:rPr lang="en-US" sz="1400">
                <a:solidFill>
                  <a:schemeClr val="dk1"/>
                </a:solidFill>
                <a:latin typeface="Arial"/>
                <a:ea typeface="Arial"/>
                <a:cs typeface="Arial"/>
                <a:sym typeface="Arial"/>
              </a:rPr>
              <a:t>Management services</a:t>
            </a:r>
            <a:endParaRPr/>
          </a:p>
          <a:p>
            <a:pPr marL="180975" marR="0" lvl="0" indent="-180975" algn="l" rtl="0">
              <a:spcBef>
                <a:spcPts val="200"/>
              </a:spcBef>
              <a:spcAft>
                <a:spcPts val="0"/>
              </a:spcAft>
              <a:buClr>
                <a:schemeClr val="dk1"/>
              </a:buClr>
              <a:buSzPts val="1400"/>
              <a:buFont typeface="Arial"/>
              <a:buChar char="•"/>
            </a:pPr>
            <a:r>
              <a:rPr lang="en-US" sz="1400">
                <a:solidFill>
                  <a:schemeClr val="dk1"/>
                </a:solidFill>
                <a:latin typeface="Arial"/>
                <a:ea typeface="Arial"/>
                <a:cs typeface="Arial"/>
                <a:sym typeface="Arial"/>
              </a:rPr>
              <a:t>Contract R&amp;D services</a:t>
            </a:r>
            <a:endParaRPr/>
          </a:p>
          <a:p>
            <a:pPr marL="180975" marR="0" lvl="0" indent="-180975" algn="l" rtl="0">
              <a:spcBef>
                <a:spcPts val="200"/>
              </a:spcBef>
              <a:spcAft>
                <a:spcPts val="0"/>
              </a:spcAft>
              <a:buClr>
                <a:schemeClr val="dk1"/>
              </a:buClr>
              <a:buSzPts val="1400"/>
              <a:buFont typeface="Arial"/>
              <a:buChar char="•"/>
            </a:pPr>
            <a:r>
              <a:rPr lang="en-US" sz="1400">
                <a:solidFill>
                  <a:schemeClr val="dk1"/>
                </a:solidFill>
                <a:latin typeface="Arial"/>
                <a:ea typeface="Arial"/>
                <a:cs typeface="Arial"/>
                <a:sym typeface="Arial"/>
              </a:rPr>
              <a:t>IT services</a:t>
            </a:r>
            <a:endParaRPr/>
          </a:p>
          <a:p>
            <a:pPr marL="180975" marR="0" lvl="0" indent="-180975" algn="l" rtl="0">
              <a:spcBef>
                <a:spcPts val="200"/>
              </a:spcBef>
              <a:spcAft>
                <a:spcPts val="0"/>
              </a:spcAft>
              <a:buClr>
                <a:schemeClr val="dk1"/>
              </a:buClr>
              <a:buSzPts val="1400"/>
              <a:buFont typeface="Arial"/>
              <a:buChar char="•"/>
            </a:pPr>
            <a:r>
              <a:rPr lang="en-US" sz="1400">
                <a:solidFill>
                  <a:schemeClr val="dk1"/>
                </a:solidFill>
                <a:latin typeface="Arial"/>
                <a:ea typeface="Arial"/>
                <a:cs typeface="Arial"/>
                <a:sym typeface="Arial"/>
              </a:rPr>
              <a:t>Supply chain services, etc.</a:t>
            </a:r>
            <a:endParaRPr/>
          </a:p>
        </p:txBody>
      </p:sp>
      <p:sp>
        <p:nvSpPr>
          <p:cNvPr id="763" name="Google Shape;763;p17"/>
          <p:cNvSpPr/>
          <p:nvPr/>
        </p:nvSpPr>
        <p:spPr>
          <a:xfrm rot="10800000" flipH="1">
            <a:off x="7020623" y="5867756"/>
            <a:ext cx="3343643" cy="212252"/>
          </a:xfrm>
          <a:custGeom>
            <a:avLst/>
            <a:gdLst/>
            <a:ahLst/>
            <a:cxnLst/>
            <a:rect l="l" t="t" r="r" b="b"/>
            <a:pathLst>
              <a:path w="733245" h="198407" extrusionOk="0">
                <a:moveTo>
                  <a:pt x="0" y="198407"/>
                </a:moveTo>
                <a:lnTo>
                  <a:pt x="37531" y="0"/>
                </a:lnTo>
                <a:lnTo>
                  <a:pt x="733245" y="0"/>
                </a:lnTo>
              </a:path>
            </a:pathLst>
          </a:custGeom>
          <a:noFill/>
          <a:ln w="19050" cap="flat" cmpd="sng">
            <a:solidFill>
              <a:schemeClr val="accent5"/>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64" name="Google Shape;764;p17"/>
          <p:cNvSpPr/>
          <p:nvPr/>
        </p:nvSpPr>
        <p:spPr>
          <a:xfrm>
            <a:off x="8104744" y="4882356"/>
            <a:ext cx="2925454" cy="938719"/>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1400" b="1" i="1" dirty="0">
                <a:solidFill>
                  <a:schemeClr val="accent5"/>
                </a:solidFill>
                <a:latin typeface="Arial"/>
                <a:ea typeface="Arial"/>
                <a:cs typeface="Arial"/>
                <a:sym typeface="Arial"/>
              </a:rPr>
              <a:t>Financial transactions</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Loans (incl. B2B financing)</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Guarantee</a:t>
            </a:r>
            <a:endParaRPr dirty="0"/>
          </a:p>
          <a:p>
            <a:pPr marL="180975" marR="0" lvl="0" indent="-180975" rtl="0">
              <a:spcBef>
                <a:spcPts val="200"/>
              </a:spcBef>
              <a:spcAft>
                <a:spcPts val="0"/>
              </a:spcAft>
              <a:buClr>
                <a:schemeClr val="dk1"/>
              </a:buClr>
              <a:buSzPts val="1400"/>
              <a:buFont typeface="Arial"/>
              <a:buChar char="•"/>
            </a:pPr>
            <a:r>
              <a:rPr lang="en-US" sz="1400" dirty="0">
                <a:solidFill>
                  <a:schemeClr val="dk1"/>
                </a:solidFill>
                <a:latin typeface="Arial"/>
                <a:ea typeface="Arial"/>
                <a:cs typeface="Arial"/>
                <a:sym typeface="Arial"/>
              </a:rPr>
              <a:t>Cash pool, etc.</a:t>
            </a:r>
            <a:endParaRPr dirty="0"/>
          </a:p>
        </p:txBody>
      </p:sp>
      <p:sp>
        <p:nvSpPr>
          <p:cNvPr id="765" name="Google Shape;765;p17"/>
          <p:cNvSpPr/>
          <p:nvPr/>
        </p:nvSpPr>
        <p:spPr>
          <a:xfrm>
            <a:off x="4740297" y="3331174"/>
            <a:ext cx="26092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dk1"/>
                </a:solidFill>
                <a:latin typeface="Arial"/>
                <a:ea typeface="Arial"/>
                <a:cs typeface="Arial"/>
                <a:sym typeface="Arial"/>
              </a:rPr>
              <a:t>Scope of </a:t>
            </a:r>
            <a:endParaRPr/>
          </a:p>
          <a:p>
            <a:pPr marL="0" marR="0" lvl="0" indent="0" algn="ctr" rtl="0">
              <a:spcBef>
                <a:spcPts val="0"/>
              </a:spcBef>
              <a:spcAft>
                <a:spcPts val="0"/>
              </a:spcAft>
              <a:buNone/>
            </a:pPr>
            <a:r>
              <a:rPr lang="en-US" sz="1800" b="1" i="1">
                <a:solidFill>
                  <a:schemeClr val="dk1"/>
                </a:solidFill>
                <a:latin typeface="Arial"/>
                <a:ea typeface="Arial"/>
                <a:cs typeface="Arial"/>
                <a:sym typeface="Arial"/>
              </a:rPr>
              <a:t>inter-company transactions</a:t>
            </a:r>
            <a:endParaRPr/>
          </a:p>
        </p:txBody>
      </p:sp>
      <p:sp>
        <p:nvSpPr>
          <p:cNvPr id="766" name="Google Shape;766;p17"/>
          <p:cNvSpPr/>
          <p:nvPr/>
        </p:nvSpPr>
        <p:spPr>
          <a:xfrm rot="-2784647">
            <a:off x="3741390" y="2636725"/>
            <a:ext cx="2350512" cy="224222"/>
          </a:xfrm>
          <a:prstGeom prst="rect">
            <a:avLst/>
          </a:prstGeom>
        </p:spPr>
        <p:txBody>
          <a:bodyPr>
            <a:prstTxWarp prst="textPlain">
              <a:avLst/>
            </a:prstTxWarp>
          </a:bodyPr>
          <a:lstStyle/>
          <a:p>
            <a:pPr lvl="0" algn="ctr"/>
            <a:r>
              <a:rPr b="1" i="0" dirty="0">
                <a:ln>
                  <a:noFill/>
                </a:ln>
                <a:solidFill>
                  <a:schemeClr val="lt1"/>
                </a:solidFill>
                <a:latin typeface="Arial"/>
              </a:rPr>
              <a:t>Tangible Assets</a:t>
            </a:r>
          </a:p>
        </p:txBody>
      </p:sp>
      <p:sp>
        <p:nvSpPr>
          <p:cNvPr id="767" name="Google Shape;767;p17"/>
          <p:cNvSpPr/>
          <p:nvPr/>
        </p:nvSpPr>
        <p:spPr>
          <a:xfrm rot="2941937">
            <a:off x="5971906" y="2641885"/>
            <a:ext cx="2350508" cy="214623"/>
          </a:xfrm>
          <a:prstGeom prst="rect">
            <a:avLst/>
          </a:prstGeom>
        </p:spPr>
        <p:txBody>
          <a:bodyPr>
            <a:prstTxWarp prst="textPlain">
              <a:avLst/>
            </a:prstTxWarp>
          </a:bodyPr>
          <a:lstStyle/>
          <a:p>
            <a:pPr lvl="0" algn="ctr"/>
            <a:r>
              <a:rPr b="1" i="0">
                <a:ln>
                  <a:noFill/>
                </a:ln>
                <a:solidFill>
                  <a:schemeClr val="lt1"/>
                </a:solidFill>
                <a:latin typeface="Arial"/>
              </a:rPr>
              <a:t>Intangible Assets</a:t>
            </a:r>
          </a:p>
        </p:txBody>
      </p:sp>
      <p:sp>
        <p:nvSpPr>
          <p:cNvPr id="768" name="Google Shape;768;p17"/>
          <p:cNvSpPr/>
          <p:nvPr/>
        </p:nvSpPr>
        <p:spPr>
          <a:xfrm rot="2701556">
            <a:off x="4126404" y="4971261"/>
            <a:ext cx="1716461" cy="228235"/>
          </a:xfrm>
          <a:prstGeom prst="rect">
            <a:avLst/>
          </a:prstGeom>
        </p:spPr>
        <p:txBody>
          <a:bodyPr>
            <a:prstTxWarp prst="textPlain">
              <a:avLst/>
            </a:prstTxWarp>
          </a:bodyPr>
          <a:lstStyle/>
          <a:p>
            <a:pPr lvl="0" algn="ctr"/>
            <a:r>
              <a:rPr b="1" i="0" dirty="0">
                <a:ln>
                  <a:noFill/>
                </a:ln>
                <a:solidFill>
                  <a:schemeClr val="lt1"/>
                </a:solidFill>
                <a:latin typeface="Arial"/>
              </a:rPr>
              <a:t>Services</a:t>
            </a:r>
          </a:p>
        </p:txBody>
      </p:sp>
      <p:sp>
        <p:nvSpPr>
          <p:cNvPr id="769" name="Google Shape;769;p17"/>
          <p:cNvSpPr/>
          <p:nvPr/>
        </p:nvSpPr>
        <p:spPr>
          <a:xfrm rot="-2818980">
            <a:off x="6053883" y="4826132"/>
            <a:ext cx="2274657" cy="267003"/>
          </a:xfrm>
          <a:prstGeom prst="rect">
            <a:avLst/>
          </a:prstGeom>
        </p:spPr>
        <p:txBody>
          <a:bodyPr>
            <a:prstTxWarp prst="textPlain">
              <a:avLst/>
            </a:prstTxWarp>
          </a:bodyPr>
          <a:lstStyle/>
          <a:p>
            <a:pPr lvl="0" algn="ctr"/>
            <a:r>
              <a:rPr b="1" i="0" dirty="0">
                <a:ln>
                  <a:noFill/>
                </a:ln>
                <a:solidFill>
                  <a:schemeClr val="lt1"/>
                </a:solidFill>
                <a:latin typeface="Arial"/>
              </a:rPr>
              <a:t>Financial Transaction</a:t>
            </a:r>
          </a:p>
        </p:txBody>
      </p:sp>
      <p:sp>
        <p:nvSpPr>
          <p:cNvPr id="770" name="Google Shape;770;p17"/>
          <p:cNvSpPr/>
          <p:nvPr/>
        </p:nvSpPr>
        <p:spPr>
          <a:xfrm rot="8118234">
            <a:off x="8653275" y="3661809"/>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1" name="Google Shape;771;p17"/>
          <p:cNvSpPr/>
          <p:nvPr/>
        </p:nvSpPr>
        <p:spPr>
          <a:xfrm rot="8118234">
            <a:off x="2796645" y="3661809"/>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2" name="Google Shape;772;p17"/>
          <p:cNvSpPr/>
          <p:nvPr/>
        </p:nvSpPr>
        <p:spPr>
          <a:xfrm rot="-2654981">
            <a:off x="1884462" y="3348370"/>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3" name="Google Shape;773;p17"/>
          <p:cNvSpPr/>
          <p:nvPr/>
        </p:nvSpPr>
        <p:spPr>
          <a:xfrm rot="-2654981">
            <a:off x="9588152" y="3348370"/>
            <a:ext cx="714508" cy="724002"/>
          </a:xfrm>
          <a:prstGeom prst="teardrop">
            <a:avLst>
              <a:gd name="adj" fmla="val 151405"/>
            </a:avLst>
          </a:prstGeom>
          <a:solidFill>
            <a:srgbClr val="EAE8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74" name="Google Shape;774;p17"/>
          <p:cNvGrpSpPr/>
          <p:nvPr/>
        </p:nvGrpSpPr>
        <p:grpSpPr>
          <a:xfrm>
            <a:off x="9639406" y="3404371"/>
            <a:ext cx="612000" cy="612000"/>
            <a:chOff x="2342233" y="3474401"/>
            <a:chExt cx="612000" cy="612000"/>
          </a:xfrm>
        </p:grpSpPr>
        <p:sp>
          <p:nvSpPr>
            <p:cNvPr id="775" name="Google Shape;775;p17"/>
            <p:cNvSpPr/>
            <p:nvPr/>
          </p:nvSpPr>
          <p:spPr>
            <a:xfrm>
              <a:off x="2342233" y="3474401"/>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6" name="Google Shape;776;p17"/>
            <p:cNvSpPr/>
            <p:nvPr/>
          </p:nvSpPr>
          <p:spPr>
            <a:xfrm>
              <a:off x="2502740" y="3554044"/>
              <a:ext cx="290986" cy="470427"/>
            </a:xfrm>
            <a:custGeom>
              <a:avLst/>
              <a:gdLst/>
              <a:ahLst/>
              <a:cxnLst/>
              <a:rect l="l" t="t" r="r" b="b"/>
              <a:pathLst>
                <a:path w="240" h="388" extrusionOk="0">
                  <a:moveTo>
                    <a:pt x="144" y="388"/>
                  </a:moveTo>
                  <a:lnTo>
                    <a:pt x="96" y="388"/>
                  </a:lnTo>
                  <a:lnTo>
                    <a:pt x="96" y="388"/>
                  </a:lnTo>
                  <a:lnTo>
                    <a:pt x="94" y="388"/>
                  </a:lnTo>
                  <a:lnTo>
                    <a:pt x="90" y="386"/>
                  </a:lnTo>
                  <a:lnTo>
                    <a:pt x="88" y="382"/>
                  </a:lnTo>
                  <a:lnTo>
                    <a:pt x="86" y="378"/>
                  </a:lnTo>
                  <a:lnTo>
                    <a:pt x="86" y="378"/>
                  </a:lnTo>
                  <a:lnTo>
                    <a:pt x="88" y="374"/>
                  </a:lnTo>
                  <a:lnTo>
                    <a:pt x="90" y="372"/>
                  </a:lnTo>
                  <a:lnTo>
                    <a:pt x="94" y="370"/>
                  </a:lnTo>
                  <a:lnTo>
                    <a:pt x="96" y="368"/>
                  </a:lnTo>
                  <a:lnTo>
                    <a:pt x="144" y="368"/>
                  </a:lnTo>
                  <a:lnTo>
                    <a:pt x="144" y="368"/>
                  </a:lnTo>
                  <a:lnTo>
                    <a:pt x="146" y="370"/>
                  </a:lnTo>
                  <a:lnTo>
                    <a:pt x="150" y="372"/>
                  </a:lnTo>
                  <a:lnTo>
                    <a:pt x="152" y="374"/>
                  </a:lnTo>
                  <a:lnTo>
                    <a:pt x="154" y="378"/>
                  </a:lnTo>
                  <a:lnTo>
                    <a:pt x="154" y="378"/>
                  </a:lnTo>
                  <a:lnTo>
                    <a:pt x="152" y="382"/>
                  </a:lnTo>
                  <a:lnTo>
                    <a:pt x="150" y="386"/>
                  </a:lnTo>
                  <a:lnTo>
                    <a:pt x="146" y="388"/>
                  </a:lnTo>
                  <a:lnTo>
                    <a:pt x="144" y="388"/>
                  </a:lnTo>
                  <a:lnTo>
                    <a:pt x="144" y="388"/>
                  </a:lnTo>
                  <a:close/>
                  <a:moveTo>
                    <a:pt x="166" y="346"/>
                  </a:moveTo>
                  <a:lnTo>
                    <a:pt x="166" y="346"/>
                  </a:lnTo>
                  <a:lnTo>
                    <a:pt x="166" y="344"/>
                  </a:lnTo>
                  <a:lnTo>
                    <a:pt x="164" y="340"/>
                  </a:lnTo>
                  <a:lnTo>
                    <a:pt x="160" y="338"/>
                  </a:lnTo>
                  <a:lnTo>
                    <a:pt x="156" y="336"/>
                  </a:lnTo>
                  <a:lnTo>
                    <a:pt x="84" y="336"/>
                  </a:lnTo>
                  <a:lnTo>
                    <a:pt x="84" y="336"/>
                  </a:lnTo>
                  <a:lnTo>
                    <a:pt x="80" y="338"/>
                  </a:lnTo>
                  <a:lnTo>
                    <a:pt x="76" y="340"/>
                  </a:lnTo>
                  <a:lnTo>
                    <a:pt x="74" y="344"/>
                  </a:lnTo>
                  <a:lnTo>
                    <a:pt x="74" y="346"/>
                  </a:lnTo>
                  <a:lnTo>
                    <a:pt x="74" y="346"/>
                  </a:lnTo>
                  <a:lnTo>
                    <a:pt x="74" y="350"/>
                  </a:lnTo>
                  <a:lnTo>
                    <a:pt x="76" y="354"/>
                  </a:lnTo>
                  <a:lnTo>
                    <a:pt x="80" y="356"/>
                  </a:lnTo>
                  <a:lnTo>
                    <a:pt x="84" y="356"/>
                  </a:lnTo>
                  <a:lnTo>
                    <a:pt x="156" y="356"/>
                  </a:lnTo>
                  <a:lnTo>
                    <a:pt x="156" y="356"/>
                  </a:lnTo>
                  <a:lnTo>
                    <a:pt x="160" y="356"/>
                  </a:lnTo>
                  <a:lnTo>
                    <a:pt x="164" y="354"/>
                  </a:lnTo>
                  <a:lnTo>
                    <a:pt x="166" y="350"/>
                  </a:lnTo>
                  <a:lnTo>
                    <a:pt x="166" y="346"/>
                  </a:lnTo>
                  <a:lnTo>
                    <a:pt x="166" y="346"/>
                  </a:lnTo>
                  <a:close/>
                  <a:moveTo>
                    <a:pt x="176" y="306"/>
                  </a:moveTo>
                  <a:lnTo>
                    <a:pt x="176" y="306"/>
                  </a:lnTo>
                  <a:lnTo>
                    <a:pt x="176" y="286"/>
                  </a:lnTo>
                  <a:lnTo>
                    <a:pt x="178" y="268"/>
                  </a:lnTo>
                  <a:lnTo>
                    <a:pt x="182" y="252"/>
                  </a:lnTo>
                  <a:lnTo>
                    <a:pt x="186" y="240"/>
                  </a:lnTo>
                  <a:lnTo>
                    <a:pt x="192" y="228"/>
                  </a:lnTo>
                  <a:lnTo>
                    <a:pt x="198" y="218"/>
                  </a:lnTo>
                  <a:lnTo>
                    <a:pt x="210" y="200"/>
                  </a:lnTo>
                  <a:lnTo>
                    <a:pt x="210" y="200"/>
                  </a:lnTo>
                  <a:lnTo>
                    <a:pt x="220" y="184"/>
                  </a:lnTo>
                  <a:lnTo>
                    <a:pt x="230" y="168"/>
                  </a:lnTo>
                  <a:lnTo>
                    <a:pt x="234" y="158"/>
                  </a:lnTo>
                  <a:lnTo>
                    <a:pt x="238" y="148"/>
                  </a:lnTo>
                  <a:lnTo>
                    <a:pt x="240" y="136"/>
                  </a:lnTo>
                  <a:lnTo>
                    <a:pt x="240" y="122"/>
                  </a:lnTo>
                  <a:lnTo>
                    <a:pt x="240" y="122"/>
                  </a:lnTo>
                  <a:lnTo>
                    <a:pt x="238" y="100"/>
                  </a:lnTo>
                  <a:lnTo>
                    <a:pt x="232" y="78"/>
                  </a:lnTo>
                  <a:lnTo>
                    <a:pt x="224" y="58"/>
                  </a:lnTo>
                  <a:lnTo>
                    <a:pt x="210" y="38"/>
                  </a:lnTo>
                  <a:lnTo>
                    <a:pt x="202" y="30"/>
                  </a:lnTo>
                  <a:lnTo>
                    <a:pt x="194" y="22"/>
                  </a:lnTo>
                  <a:lnTo>
                    <a:pt x="184" y="16"/>
                  </a:lnTo>
                  <a:lnTo>
                    <a:pt x="174" y="10"/>
                  </a:lnTo>
                  <a:lnTo>
                    <a:pt x="162" y="6"/>
                  </a:lnTo>
                  <a:lnTo>
                    <a:pt x="148" y="2"/>
                  </a:lnTo>
                  <a:lnTo>
                    <a:pt x="134" y="0"/>
                  </a:lnTo>
                  <a:lnTo>
                    <a:pt x="120" y="0"/>
                  </a:lnTo>
                  <a:lnTo>
                    <a:pt x="120" y="0"/>
                  </a:lnTo>
                  <a:lnTo>
                    <a:pt x="106" y="0"/>
                  </a:lnTo>
                  <a:lnTo>
                    <a:pt x="92" y="2"/>
                  </a:lnTo>
                  <a:lnTo>
                    <a:pt x="78" y="6"/>
                  </a:lnTo>
                  <a:lnTo>
                    <a:pt x="66" y="10"/>
                  </a:lnTo>
                  <a:lnTo>
                    <a:pt x="56" y="16"/>
                  </a:lnTo>
                  <a:lnTo>
                    <a:pt x="46" y="22"/>
                  </a:lnTo>
                  <a:lnTo>
                    <a:pt x="38" y="30"/>
                  </a:lnTo>
                  <a:lnTo>
                    <a:pt x="30" y="38"/>
                  </a:lnTo>
                  <a:lnTo>
                    <a:pt x="16" y="58"/>
                  </a:lnTo>
                  <a:lnTo>
                    <a:pt x="8" y="78"/>
                  </a:lnTo>
                  <a:lnTo>
                    <a:pt x="2" y="100"/>
                  </a:lnTo>
                  <a:lnTo>
                    <a:pt x="0" y="122"/>
                  </a:lnTo>
                  <a:lnTo>
                    <a:pt x="0" y="122"/>
                  </a:lnTo>
                  <a:lnTo>
                    <a:pt x="0" y="136"/>
                  </a:lnTo>
                  <a:lnTo>
                    <a:pt x="2" y="148"/>
                  </a:lnTo>
                  <a:lnTo>
                    <a:pt x="6" y="158"/>
                  </a:lnTo>
                  <a:lnTo>
                    <a:pt x="10" y="168"/>
                  </a:lnTo>
                  <a:lnTo>
                    <a:pt x="20" y="184"/>
                  </a:lnTo>
                  <a:lnTo>
                    <a:pt x="30" y="200"/>
                  </a:lnTo>
                  <a:lnTo>
                    <a:pt x="30" y="200"/>
                  </a:lnTo>
                  <a:lnTo>
                    <a:pt x="42" y="218"/>
                  </a:lnTo>
                  <a:lnTo>
                    <a:pt x="48" y="228"/>
                  </a:lnTo>
                  <a:lnTo>
                    <a:pt x="54" y="240"/>
                  </a:lnTo>
                  <a:lnTo>
                    <a:pt x="58" y="252"/>
                  </a:lnTo>
                  <a:lnTo>
                    <a:pt x="62" y="268"/>
                  </a:lnTo>
                  <a:lnTo>
                    <a:pt x="64" y="286"/>
                  </a:lnTo>
                  <a:lnTo>
                    <a:pt x="64" y="306"/>
                  </a:lnTo>
                  <a:lnTo>
                    <a:pt x="64" y="306"/>
                  </a:lnTo>
                  <a:lnTo>
                    <a:pt x="66" y="312"/>
                  </a:lnTo>
                  <a:lnTo>
                    <a:pt x="70" y="318"/>
                  </a:lnTo>
                  <a:lnTo>
                    <a:pt x="74" y="322"/>
                  </a:lnTo>
                  <a:lnTo>
                    <a:pt x="80" y="322"/>
                  </a:lnTo>
                  <a:lnTo>
                    <a:pt x="160" y="322"/>
                  </a:lnTo>
                  <a:lnTo>
                    <a:pt x="160" y="322"/>
                  </a:lnTo>
                  <a:lnTo>
                    <a:pt x="166" y="322"/>
                  </a:lnTo>
                  <a:lnTo>
                    <a:pt x="170" y="318"/>
                  </a:lnTo>
                  <a:lnTo>
                    <a:pt x="174" y="312"/>
                  </a:lnTo>
                  <a:lnTo>
                    <a:pt x="176" y="306"/>
                  </a:lnTo>
                  <a:lnTo>
                    <a:pt x="176" y="306"/>
                  </a:lnTo>
                  <a:close/>
                  <a:moveTo>
                    <a:pt x="56" y="180"/>
                  </a:moveTo>
                  <a:lnTo>
                    <a:pt x="56" y="180"/>
                  </a:lnTo>
                  <a:lnTo>
                    <a:pt x="46" y="168"/>
                  </a:lnTo>
                  <a:lnTo>
                    <a:pt x="38" y="154"/>
                  </a:lnTo>
                  <a:lnTo>
                    <a:pt x="34" y="140"/>
                  </a:lnTo>
                  <a:lnTo>
                    <a:pt x="32" y="122"/>
                  </a:lnTo>
                  <a:lnTo>
                    <a:pt x="32" y="122"/>
                  </a:lnTo>
                  <a:lnTo>
                    <a:pt x="34" y="98"/>
                  </a:lnTo>
                  <a:lnTo>
                    <a:pt x="40" y="80"/>
                  </a:lnTo>
                  <a:lnTo>
                    <a:pt x="50" y="64"/>
                  </a:lnTo>
                  <a:lnTo>
                    <a:pt x="60" y="52"/>
                  </a:lnTo>
                  <a:lnTo>
                    <a:pt x="74" y="42"/>
                  </a:lnTo>
                  <a:lnTo>
                    <a:pt x="90" y="36"/>
                  </a:lnTo>
                  <a:lnTo>
                    <a:pt x="104" y="32"/>
                  </a:lnTo>
                  <a:lnTo>
                    <a:pt x="120" y="32"/>
                  </a:lnTo>
                  <a:lnTo>
                    <a:pt x="120" y="32"/>
                  </a:lnTo>
                  <a:lnTo>
                    <a:pt x="136" y="32"/>
                  </a:lnTo>
                  <a:lnTo>
                    <a:pt x="150" y="36"/>
                  </a:lnTo>
                  <a:lnTo>
                    <a:pt x="166" y="42"/>
                  </a:lnTo>
                  <a:lnTo>
                    <a:pt x="180" y="52"/>
                  </a:lnTo>
                  <a:lnTo>
                    <a:pt x="190" y="64"/>
                  </a:lnTo>
                  <a:lnTo>
                    <a:pt x="200" y="80"/>
                  </a:lnTo>
                  <a:lnTo>
                    <a:pt x="206" y="98"/>
                  </a:lnTo>
                  <a:lnTo>
                    <a:pt x="208" y="122"/>
                  </a:lnTo>
                  <a:lnTo>
                    <a:pt x="208" y="122"/>
                  </a:lnTo>
                  <a:lnTo>
                    <a:pt x="206" y="140"/>
                  </a:lnTo>
                  <a:lnTo>
                    <a:pt x="202" y="154"/>
                  </a:lnTo>
                  <a:lnTo>
                    <a:pt x="194" y="168"/>
                  </a:lnTo>
                  <a:lnTo>
                    <a:pt x="184" y="180"/>
                  </a:lnTo>
                  <a:lnTo>
                    <a:pt x="184" y="180"/>
                  </a:lnTo>
                  <a:lnTo>
                    <a:pt x="172" y="198"/>
                  </a:lnTo>
                  <a:lnTo>
                    <a:pt x="158" y="222"/>
                  </a:lnTo>
                  <a:lnTo>
                    <a:pt x="154" y="236"/>
                  </a:lnTo>
                  <a:lnTo>
                    <a:pt x="148" y="252"/>
                  </a:lnTo>
                  <a:lnTo>
                    <a:pt x="146" y="270"/>
                  </a:lnTo>
                  <a:lnTo>
                    <a:pt x="144" y="290"/>
                  </a:lnTo>
                  <a:lnTo>
                    <a:pt x="96" y="290"/>
                  </a:lnTo>
                  <a:lnTo>
                    <a:pt x="96" y="290"/>
                  </a:lnTo>
                  <a:lnTo>
                    <a:pt x="94" y="270"/>
                  </a:lnTo>
                  <a:lnTo>
                    <a:pt x="92" y="252"/>
                  </a:lnTo>
                  <a:lnTo>
                    <a:pt x="86" y="236"/>
                  </a:lnTo>
                  <a:lnTo>
                    <a:pt x="82" y="222"/>
                  </a:lnTo>
                  <a:lnTo>
                    <a:pt x="68" y="198"/>
                  </a:lnTo>
                  <a:lnTo>
                    <a:pt x="56" y="180"/>
                  </a:lnTo>
                  <a:lnTo>
                    <a:pt x="56" y="180"/>
                  </a:lnTo>
                  <a:close/>
                  <a:moveTo>
                    <a:pt x="74" y="118"/>
                  </a:moveTo>
                  <a:lnTo>
                    <a:pt x="74" y="118"/>
                  </a:lnTo>
                  <a:lnTo>
                    <a:pt x="76" y="108"/>
                  </a:lnTo>
                  <a:lnTo>
                    <a:pt x="78" y="98"/>
                  </a:lnTo>
                  <a:lnTo>
                    <a:pt x="82" y="90"/>
                  </a:lnTo>
                  <a:lnTo>
                    <a:pt x="88" y="84"/>
                  </a:lnTo>
                  <a:lnTo>
                    <a:pt x="94" y="80"/>
                  </a:lnTo>
                  <a:lnTo>
                    <a:pt x="102" y="78"/>
                  </a:lnTo>
                  <a:lnTo>
                    <a:pt x="110" y="76"/>
                  </a:lnTo>
                  <a:lnTo>
                    <a:pt x="116" y="74"/>
                  </a:lnTo>
                  <a:lnTo>
                    <a:pt x="116" y="74"/>
                  </a:lnTo>
                  <a:lnTo>
                    <a:pt x="120" y="74"/>
                  </a:lnTo>
                  <a:lnTo>
                    <a:pt x="124" y="72"/>
                  </a:lnTo>
                  <a:lnTo>
                    <a:pt x="126" y="68"/>
                  </a:lnTo>
                  <a:lnTo>
                    <a:pt x="126" y="64"/>
                  </a:lnTo>
                  <a:lnTo>
                    <a:pt x="126" y="64"/>
                  </a:lnTo>
                  <a:lnTo>
                    <a:pt x="126" y="62"/>
                  </a:lnTo>
                  <a:lnTo>
                    <a:pt x="124" y="58"/>
                  </a:lnTo>
                  <a:lnTo>
                    <a:pt x="120" y="56"/>
                  </a:lnTo>
                  <a:lnTo>
                    <a:pt x="116" y="54"/>
                  </a:lnTo>
                  <a:lnTo>
                    <a:pt x="116" y="54"/>
                  </a:lnTo>
                  <a:lnTo>
                    <a:pt x="106" y="56"/>
                  </a:lnTo>
                  <a:lnTo>
                    <a:pt x="94" y="58"/>
                  </a:lnTo>
                  <a:lnTo>
                    <a:pt x="84" y="64"/>
                  </a:lnTo>
                  <a:lnTo>
                    <a:pt x="74" y="70"/>
                  </a:lnTo>
                  <a:lnTo>
                    <a:pt x="66" y="80"/>
                  </a:lnTo>
                  <a:lnTo>
                    <a:pt x="60" y="90"/>
                  </a:lnTo>
                  <a:lnTo>
                    <a:pt x="56" y="104"/>
                  </a:lnTo>
                  <a:lnTo>
                    <a:pt x="54" y="118"/>
                  </a:lnTo>
                  <a:lnTo>
                    <a:pt x="54" y="118"/>
                  </a:lnTo>
                  <a:lnTo>
                    <a:pt x="56" y="122"/>
                  </a:lnTo>
                  <a:lnTo>
                    <a:pt x="58" y="126"/>
                  </a:lnTo>
                  <a:lnTo>
                    <a:pt x="60" y="128"/>
                  </a:lnTo>
                  <a:lnTo>
                    <a:pt x="64" y="128"/>
                  </a:lnTo>
                  <a:lnTo>
                    <a:pt x="64" y="128"/>
                  </a:lnTo>
                  <a:lnTo>
                    <a:pt x="68" y="128"/>
                  </a:lnTo>
                  <a:lnTo>
                    <a:pt x="72" y="126"/>
                  </a:lnTo>
                  <a:lnTo>
                    <a:pt x="74" y="122"/>
                  </a:lnTo>
                  <a:lnTo>
                    <a:pt x="74" y="118"/>
                  </a:lnTo>
                  <a:lnTo>
                    <a:pt x="74" y="1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77" name="Google Shape;777;p17"/>
          <p:cNvGrpSpPr/>
          <p:nvPr/>
        </p:nvGrpSpPr>
        <p:grpSpPr>
          <a:xfrm>
            <a:off x="1935716" y="3404371"/>
            <a:ext cx="612000" cy="612000"/>
            <a:chOff x="7573215" y="5907019"/>
            <a:chExt cx="612000" cy="612000"/>
          </a:xfrm>
        </p:grpSpPr>
        <p:sp>
          <p:nvSpPr>
            <p:cNvPr id="778" name="Google Shape;778;p17"/>
            <p:cNvSpPr/>
            <p:nvPr/>
          </p:nvSpPr>
          <p:spPr>
            <a:xfrm>
              <a:off x="7573215" y="5907019"/>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9" name="Google Shape;779;p17"/>
            <p:cNvSpPr/>
            <p:nvPr/>
          </p:nvSpPr>
          <p:spPr>
            <a:xfrm>
              <a:off x="7658720" y="6043707"/>
              <a:ext cx="440990" cy="331954"/>
            </a:xfrm>
            <a:custGeom>
              <a:avLst/>
              <a:gdLst/>
              <a:ahLst/>
              <a:cxnLst/>
              <a:rect l="l" t="t" r="r" b="b"/>
              <a:pathLst>
                <a:path w="364" h="274" extrusionOk="0">
                  <a:moveTo>
                    <a:pt x="338" y="72"/>
                  </a:moveTo>
                  <a:lnTo>
                    <a:pt x="338" y="72"/>
                  </a:lnTo>
                  <a:lnTo>
                    <a:pt x="332" y="64"/>
                  </a:lnTo>
                  <a:lnTo>
                    <a:pt x="332" y="64"/>
                  </a:lnTo>
                  <a:lnTo>
                    <a:pt x="322" y="46"/>
                  </a:lnTo>
                  <a:lnTo>
                    <a:pt x="310" y="32"/>
                  </a:lnTo>
                  <a:lnTo>
                    <a:pt x="298" y="18"/>
                  </a:lnTo>
                  <a:lnTo>
                    <a:pt x="286" y="8"/>
                  </a:lnTo>
                  <a:lnTo>
                    <a:pt x="286" y="8"/>
                  </a:lnTo>
                  <a:lnTo>
                    <a:pt x="284" y="6"/>
                  </a:lnTo>
                  <a:lnTo>
                    <a:pt x="278" y="4"/>
                  </a:lnTo>
                  <a:lnTo>
                    <a:pt x="264" y="2"/>
                  </a:lnTo>
                  <a:lnTo>
                    <a:pt x="238" y="2"/>
                  </a:lnTo>
                  <a:lnTo>
                    <a:pt x="238" y="2"/>
                  </a:lnTo>
                  <a:lnTo>
                    <a:pt x="182" y="0"/>
                  </a:lnTo>
                  <a:lnTo>
                    <a:pt x="182" y="0"/>
                  </a:lnTo>
                  <a:lnTo>
                    <a:pt x="126" y="2"/>
                  </a:lnTo>
                  <a:lnTo>
                    <a:pt x="126" y="2"/>
                  </a:lnTo>
                  <a:lnTo>
                    <a:pt x="100" y="2"/>
                  </a:lnTo>
                  <a:lnTo>
                    <a:pt x="86" y="4"/>
                  </a:lnTo>
                  <a:lnTo>
                    <a:pt x="80" y="6"/>
                  </a:lnTo>
                  <a:lnTo>
                    <a:pt x="78" y="8"/>
                  </a:lnTo>
                  <a:lnTo>
                    <a:pt x="78" y="8"/>
                  </a:lnTo>
                  <a:lnTo>
                    <a:pt x="66" y="18"/>
                  </a:lnTo>
                  <a:lnTo>
                    <a:pt x="54" y="32"/>
                  </a:lnTo>
                  <a:lnTo>
                    <a:pt x="42" y="46"/>
                  </a:lnTo>
                  <a:lnTo>
                    <a:pt x="32" y="64"/>
                  </a:lnTo>
                  <a:lnTo>
                    <a:pt x="32" y="64"/>
                  </a:lnTo>
                  <a:lnTo>
                    <a:pt x="26" y="72"/>
                  </a:lnTo>
                  <a:lnTo>
                    <a:pt x="26" y="72"/>
                  </a:lnTo>
                  <a:lnTo>
                    <a:pt x="16" y="90"/>
                  </a:lnTo>
                  <a:lnTo>
                    <a:pt x="8" y="110"/>
                  </a:lnTo>
                  <a:lnTo>
                    <a:pt x="4" y="122"/>
                  </a:lnTo>
                  <a:lnTo>
                    <a:pt x="2" y="136"/>
                  </a:lnTo>
                  <a:lnTo>
                    <a:pt x="0" y="152"/>
                  </a:lnTo>
                  <a:lnTo>
                    <a:pt x="0" y="172"/>
                  </a:lnTo>
                  <a:lnTo>
                    <a:pt x="0" y="172"/>
                  </a:lnTo>
                  <a:lnTo>
                    <a:pt x="0" y="196"/>
                  </a:lnTo>
                  <a:lnTo>
                    <a:pt x="2" y="212"/>
                  </a:lnTo>
                  <a:lnTo>
                    <a:pt x="6" y="228"/>
                  </a:lnTo>
                  <a:lnTo>
                    <a:pt x="6" y="228"/>
                  </a:lnTo>
                  <a:lnTo>
                    <a:pt x="8" y="232"/>
                  </a:lnTo>
                  <a:lnTo>
                    <a:pt x="10" y="236"/>
                  </a:lnTo>
                  <a:lnTo>
                    <a:pt x="10" y="262"/>
                  </a:lnTo>
                  <a:lnTo>
                    <a:pt x="10" y="262"/>
                  </a:lnTo>
                  <a:lnTo>
                    <a:pt x="12" y="268"/>
                  </a:lnTo>
                  <a:lnTo>
                    <a:pt x="14" y="270"/>
                  </a:lnTo>
                  <a:lnTo>
                    <a:pt x="18" y="274"/>
                  </a:lnTo>
                  <a:lnTo>
                    <a:pt x="22" y="274"/>
                  </a:lnTo>
                  <a:lnTo>
                    <a:pt x="48" y="274"/>
                  </a:lnTo>
                  <a:lnTo>
                    <a:pt x="48" y="274"/>
                  </a:lnTo>
                  <a:lnTo>
                    <a:pt x="54" y="274"/>
                  </a:lnTo>
                  <a:lnTo>
                    <a:pt x="58" y="270"/>
                  </a:lnTo>
                  <a:lnTo>
                    <a:pt x="60" y="268"/>
                  </a:lnTo>
                  <a:lnTo>
                    <a:pt x="60" y="262"/>
                  </a:lnTo>
                  <a:lnTo>
                    <a:pt x="60" y="238"/>
                  </a:lnTo>
                  <a:lnTo>
                    <a:pt x="182" y="236"/>
                  </a:lnTo>
                  <a:lnTo>
                    <a:pt x="304" y="238"/>
                  </a:lnTo>
                  <a:lnTo>
                    <a:pt x="304" y="262"/>
                  </a:lnTo>
                  <a:lnTo>
                    <a:pt x="304" y="262"/>
                  </a:lnTo>
                  <a:lnTo>
                    <a:pt x="304" y="268"/>
                  </a:lnTo>
                  <a:lnTo>
                    <a:pt x="306" y="270"/>
                  </a:lnTo>
                  <a:lnTo>
                    <a:pt x="310" y="274"/>
                  </a:lnTo>
                  <a:lnTo>
                    <a:pt x="316" y="274"/>
                  </a:lnTo>
                  <a:lnTo>
                    <a:pt x="342" y="274"/>
                  </a:lnTo>
                  <a:lnTo>
                    <a:pt x="342" y="274"/>
                  </a:lnTo>
                  <a:lnTo>
                    <a:pt x="346" y="274"/>
                  </a:lnTo>
                  <a:lnTo>
                    <a:pt x="350" y="270"/>
                  </a:lnTo>
                  <a:lnTo>
                    <a:pt x="352" y="268"/>
                  </a:lnTo>
                  <a:lnTo>
                    <a:pt x="354" y="262"/>
                  </a:lnTo>
                  <a:lnTo>
                    <a:pt x="354" y="236"/>
                  </a:lnTo>
                  <a:lnTo>
                    <a:pt x="354" y="236"/>
                  </a:lnTo>
                  <a:lnTo>
                    <a:pt x="356" y="232"/>
                  </a:lnTo>
                  <a:lnTo>
                    <a:pt x="360" y="228"/>
                  </a:lnTo>
                  <a:lnTo>
                    <a:pt x="360" y="228"/>
                  </a:lnTo>
                  <a:lnTo>
                    <a:pt x="362" y="212"/>
                  </a:lnTo>
                  <a:lnTo>
                    <a:pt x="364" y="196"/>
                  </a:lnTo>
                  <a:lnTo>
                    <a:pt x="364" y="172"/>
                  </a:lnTo>
                  <a:lnTo>
                    <a:pt x="364" y="172"/>
                  </a:lnTo>
                  <a:lnTo>
                    <a:pt x="364" y="152"/>
                  </a:lnTo>
                  <a:lnTo>
                    <a:pt x="362" y="136"/>
                  </a:lnTo>
                  <a:lnTo>
                    <a:pt x="360" y="122"/>
                  </a:lnTo>
                  <a:lnTo>
                    <a:pt x="356" y="110"/>
                  </a:lnTo>
                  <a:lnTo>
                    <a:pt x="348" y="90"/>
                  </a:lnTo>
                  <a:lnTo>
                    <a:pt x="338" y="72"/>
                  </a:lnTo>
                  <a:lnTo>
                    <a:pt x="338" y="72"/>
                  </a:lnTo>
                  <a:close/>
                  <a:moveTo>
                    <a:pt x="86" y="18"/>
                  </a:moveTo>
                  <a:lnTo>
                    <a:pt x="86" y="18"/>
                  </a:lnTo>
                  <a:lnTo>
                    <a:pt x="112" y="16"/>
                  </a:lnTo>
                  <a:lnTo>
                    <a:pt x="142" y="14"/>
                  </a:lnTo>
                  <a:lnTo>
                    <a:pt x="182" y="14"/>
                  </a:lnTo>
                  <a:lnTo>
                    <a:pt x="182" y="14"/>
                  </a:lnTo>
                  <a:lnTo>
                    <a:pt x="222" y="14"/>
                  </a:lnTo>
                  <a:lnTo>
                    <a:pt x="252" y="16"/>
                  </a:lnTo>
                  <a:lnTo>
                    <a:pt x="278" y="18"/>
                  </a:lnTo>
                  <a:lnTo>
                    <a:pt x="278" y="18"/>
                  </a:lnTo>
                  <a:lnTo>
                    <a:pt x="292" y="34"/>
                  </a:lnTo>
                  <a:lnTo>
                    <a:pt x="302" y="48"/>
                  </a:lnTo>
                  <a:lnTo>
                    <a:pt x="304" y="52"/>
                  </a:lnTo>
                  <a:lnTo>
                    <a:pt x="304" y="56"/>
                  </a:lnTo>
                  <a:lnTo>
                    <a:pt x="304" y="56"/>
                  </a:lnTo>
                  <a:lnTo>
                    <a:pt x="304" y="58"/>
                  </a:lnTo>
                  <a:lnTo>
                    <a:pt x="302" y="60"/>
                  </a:lnTo>
                  <a:lnTo>
                    <a:pt x="290" y="62"/>
                  </a:lnTo>
                  <a:lnTo>
                    <a:pt x="182" y="62"/>
                  </a:lnTo>
                  <a:lnTo>
                    <a:pt x="182" y="62"/>
                  </a:lnTo>
                  <a:lnTo>
                    <a:pt x="74" y="62"/>
                  </a:lnTo>
                  <a:lnTo>
                    <a:pt x="74" y="62"/>
                  </a:lnTo>
                  <a:lnTo>
                    <a:pt x="62" y="60"/>
                  </a:lnTo>
                  <a:lnTo>
                    <a:pt x="60" y="58"/>
                  </a:lnTo>
                  <a:lnTo>
                    <a:pt x="60" y="56"/>
                  </a:lnTo>
                  <a:lnTo>
                    <a:pt x="60" y="56"/>
                  </a:lnTo>
                  <a:lnTo>
                    <a:pt x="60" y="52"/>
                  </a:lnTo>
                  <a:lnTo>
                    <a:pt x="62" y="48"/>
                  </a:lnTo>
                  <a:lnTo>
                    <a:pt x="72" y="34"/>
                  </a:lnTo>
                  <a:lnTo>
                    <a:pt x="86" y="18"/>
                  </a:lnTo>
                  <a:lnTo>
                    <a:pt x="86" y="18"/>
                  </a:lnTo>
                  <a:close/>
                  <a:moveTo>
                    <a:pt x="194" y="118"/>
                  </a:moveTo>
                  <a:lnTo>
                    <a:pt x="194" y="118"/>
                  </a:lnTo>
                  <a:lnTo>
                    <a:pt x="194" y="120"/>
                  </a:lnTo>
                  <a:lnTo>
                    <a:pt x="190" y="122"/>
                  </a:lnTo>
                  <a:lnTo>
                    <a:pt x="182" y="124"/>
                  </a:lnTo>
                  <a:lnTo>
                    <a:pt x="182" y="124"/>
                  </a:lnTo>
                  <a:lnTo>
                    <a:pt x="174" y="122"/>
                  </a:lnTo>
                  <a:lnTo>
                    <a:pt x="170" y="120"/>
                  </a:lnTo>
                  <a:lnTo>
                    <a:pt x="170" y="118"/>
                  </a:lnTo>
                  <a:lnTo>
                    <a:pt x="170" y="118"/>
                  </a:lnTo>
                  <a:lnTo>
                    <a:pt x="170" y="116"/>
                  </a:lnTo>
                  <a:lnTo>
                    <a:pt x="174" y="114"/>
                  </a:lnTo>
                  <a:lnTo>
                    <a:pt x="182" y="112"/>
                  </a:lnTo>
                  <a:lnTo>
                    <a:pt x="182" y="112"/>
                  </a:lnTo>
                  <a:lnTo>
                    <a:pt x="190" y="114"/>
                  </a:lnTo>
                  <a:lnTo>
                    <a:pt x="194" y="116"/>
                  </a:lnTo>
                  <a:lnTo>
                    <a:pt x="194" y="118"/>
                  </a:lnTo>
                  <a:lnTo>
                    <a:pt x="194" y="118"/>
                  </a:lnTo>
                  <a:close/>
                  <a:moveTo>
                    <a:pt x="50" y="126"/>
                  </a:moveTo>
                  <a:lnTo>
                    <a:pt x="50" y="126"/>
                  </a:lnTo>
                  <a:lnTo>
                    <a:pt x="38" y="124"/>
                  </a:lnTo>
                  <a:lnTo>
                    <a:pt x="28" y="120"/>
                  </a:lnTo>
                  <a:lnTo>
                    <a:pt x="22" y="112"/>
                  </a:lnTo>
                  <a:lnTo>
                    <a:pt x="22" y="106"/>
                  </a:lnTo>
                  <a:lnTo>
                    <a:pt x="22" y="106"/>
                  </a:lnTo>
                  <a:lnTo>
                    <a:pt x="24" y="100"/>
                  </a:lnTo>
                  <a:lnTo>
                    <a:pt x="32" y="94"/>
                  </a:lnTo>
                  <a:lnTo>
                    <a:pt x="42" y="92"/>
                  </a:lnTo>
                  <a:lnTo>
                    <a:pt x="52" y="92"/>
                  </a:lnTo>
                  <a:lnTo>
                    <a:pt x="52" y="92"/>
                  </a:lnTo>
                  <a:lnTo>
                    <a:pt x="64" y="94"/>
                  </a:lnTo>
                  <a:lnTo>
                    <a:pt x="74" y="98"/>
                  </a:lnTo>
                  <a:lnTo>
                    <a:pt x="80" y="104"/>
                  </a:lnTo>
                  <a:lnTo>
                    <a:pt x="82" y="112"/>
                  </a:lnTo>
                  <a:lnTo>
                    <a:pt x="82" y="112"/>
                  </a:lnTo>
                  <a:lnTo>
                    <a:pt x="78" y="118"/>
                  </a:lnTo>
                  <a:lnTo>
                    <a:pt x="72" y="124"/>
                  </a:lnTo>
                  <a:lnTo>
                    <a:pt x="62" y="126"/>
                  </a:lnTo>
                  <a:lnTo>
                    <a:pt x="50" y="126"/>
                  </a:lnTo>
                  <a:lnTo>
                    <a:pt x="50" y="126"/>
                  </a:lnTo>
                  <a:close/>
                  <a:moveTo>
                    <a:pt x="268" y="218"/>
                  </a:moveTo>
                  <a:lnTo>
                    <a:pt x="268" y="218"/>
                  </a:lnTo>
                  <a:lnTo>
                    <a:pt x="242" y="220"/>
                  </a:lnTo>
                  <a:lnTo>
                    <a:pt x="182" y="222"/>
                  </a:lnTo>
                  <a:lnTo>
                    <a:pt x="182" y="222"/>
                  </a:lnTo>
                  <a:lnTo>
                    <a:pt x="122" y="220"/>
                  </a:lnTo>
                  <a:lnTo>
                    <a:pt x="98" y="218"/>
                  </a:lnTo>
                  <a:lnTo>
                    <a:pt x="98" y="218"/>
                  </a:lnTo>
                  <a:lnTo>
                    <a:pt x="88" y="216"/>
                  </a:lnTo>
                  <a:lnTo>
                    <a:pt x="82" y="210"/>
                  </a:lnTo>
                  <a:lnTo>
                    <a:pt x="76" y="202"/>
                  </a:lnTo>
                  <a:lnTo>
                    <a:pt x="74" y="194"/>
                  </a:lnTo>
                  <a:lnTo>
                    <a:pt x="74" y="194"/>
                  </a:lnTo>
                  <a:lnTo>
                    <a:pt x="110" y="198"/>
                  </a:lnTo>
                  <a:lnTo>
                    <a:pt x="144" y="198"/>
                  </a:lnTo>
                  <a:lnTo>
                    <a:pt x="182" y="200"/>
                  </a:lnTo>
                  <a:lnTo>
                    <a:pt x="182" y="200"/>
                  </a:lnTo>
                  <a:lnTo>
                    <a:pt x="220" y="198"/>
                  </a:lnTo>
                  <a:lnTo>
                    <a:pt x="254" y="198"/>
                  </a:lnTo>
                  <a:lnTo>
                    <a:pt x="290" y="194"/>
                  </a:lnTo>
                  <a:lnTo>
                    <a:pt x="290" y="194"/>
                  </a:lnTo>
                  <a:lnTo>
                    <a:pt x="288" y="202"/>
                  </a:lnTo>
                  <a:lnTo>
                    <a:pt x="282" y="210"/>
                  </a:lnTo>
                  <a:lnTo>
                    <a:pt x="276" y="216"/>
                  </a:lnTo>
                  <a:lnTo>
                    <a:pt x="268" y="218"/>
                  </a:lnTo>
                  <a:lnTo>
                    <a:pt x="268" y="218"/>
                  </a:lnTo>
                  <a:close/>
                  <a:moveTo>
                    <a:pt x="182" y="184"/>
                  </a:moveTo>
                  <a:lnTo>
                    <a:pt x="182" y="184"/>
                  </a:lnTo>
                  <a:lnTo>
                    <a:pt x="124" y="184"/>
                  </a:lnTo>
                  <a:lnTo>
                    <a:pt x="86" y="180"/>
                  </a:lnTo>
                  <a:lnTo>
                    <a:pt x="56" y="178"/>
                  </a:lnTo>
                  <a:lnTo>
                    <a:pt x="56" y="178"/>
                  </a:lnTo>
                  <a:lnTo>
                    <a:pt x="58" y="168"/>
                  </a:lnTo>
                  <a:lnTo>
                    <a:pt x="62" y="160"/>
                  </a:lnTo>
                  <a:lnTo>
                    <a:pt x="66" y="150"/>
                  </a:lnTo>
                  <a:lnTo>
                    <a:pt x="74" y="144"/>
                  </a:lnTo>
                  <a:lnTo>
                    <a:pt x="82" y="138"/>
                  </a:lnTo>
                  <a:lnTo>
                    <a:pt x="90" y="134"/>
                  </a:lnTo>
                  <a:lnTo>
                    <a:pt x="100" y="130"/>
                  </a:lnTo>
                  <a:lnTo>
                    <a:pt x="110" y="130"/>
                  </a:lnTo>
                  <a:lnTo>
                    <a:pt x="126" y="130"/>
                  </a:lnTo>
                  <a:lnTo>
                    <a:pt x="238" y="130"/>
                  </a:lnTo>
                  <a:lnTo>
                    <a:pt x="254" y="130"/>
                  </a:lnTo>
                  <a:lnTo>
                    <a:pt x="254" y="130"/>
                  </a:lnTo>
                  <a:lnTo>
                    <a:pt x="264" y="130"/>
                  </a:lnTo>
                  <a:lnTo>
                    <a:pt x="274" y="134"/>
                  </a:lnTo>
                  <a:lnTo>
                    <a:pt x="282" y="138"/>
                  </a:lnTo>
                  <a:lnTo>
                    <a:pt x="290" y="144"/>
                  </a:lnTo>
                  <a:lnTo>
                    <a:pt x="298" y="150"/>
                  </a:lnTo>
                  <a:lnTo>
                    <a:pt x="302" y="160"/>
                  </a:lnTo>
                  <a:lnTo>
                    <a:pt x="306" y="168"/>
                  </a:lnTo>
                  <a:lnTo>
                    <a:pt x="308" y="178"/>
                  </a:lnTo>
                  <a:lnTo>
                    <a:pt x="308" y="178"/>
                  </a:lnTo>
                  <a:lnTo>
                    <a:pt x="278" y="180"/>
                  </a:lnTo>
                  <a:lnTo>
                    <a:pt x="240" y="184"/>
                  </a:lnTo>
                  <a:lnTo>
                    <a:pt x="182" y="184"/>
                  </a:lnTo>
                  <a:lnTo>
                    <a:pt x="182" y="184"/>
                  </a:lnTo>
                  <a:close/>
                  <a:moveTo>
                    <a:pt x="314" y="126"/>
                  </a:moveTo>
                  <a:lnTo>
                    <a:pt x="314" y="126"/>
                  </a:lnTo>
                  <a:lnTo>
                    <a:pt x="302" y="126"/>
                  </a:lnTo>
                  <a:lnTo>
                    <a:pt x="292" y="124"/>
                  </a:lnTo>
                  <a:lnTo>
                    <a:pt x="286" y="118"/>
                  </a:lnTo>
                  <a:lnTo>
                    <a:pt x="282" y="112"/>
                  </a:lnTo>
                  <a:lnTo>
                    <a:pt x="282" y="112"/>
                  </a:lnTo>
                  <a:lnTo>
                    <a:pt x="284" y="104"/>
                  </a:lnTo>
                  <a:lnTo>
                    <a:pt x="290" y="98"/>
                  </a:lnTo>
                  <a:lnTo>
                    <a:pt x="300" y="94"/>
                  </a:lnTo>
                  <a:lnTo>
                    <a:pt x="312" y="92"/>
                  </a:lnTo>
                  <a:lnTo>
                    <a:pt x="312" y="92"/>
                  </a:lnTo>
                  <a:lnTo>
                    <a:pt x="322" y="92"/>
                  </a:lnTo>
                  <a:lnTo>
                    <a:pt x="332" y="94"/>
                  </a:lnTo>
                  <a:lnTo>
                    <a:pt x="340" y="100"/>
                  </a:lnTo>
                  <a:lnTo>
                    <a:pt x="342" y="106"/>
                  </a:lnTo>
                  <a:lnTo>
                    <a:pt x="342" y="106"/>
                  </a:lnTo>
                  <a:lnTo>
                    <a:pt x="342" y="112"/>
                  </a:lnTo>
                  <a:lnTo>
                    <a:pt x="336" y="120"/>
                  </a:lnTo>
                  <a:lnTo>
                    <a:pt x="326" y="124"/>
                  </a:lnTo>
                  <a:lnTo>
                    <a:pt x="314" y="126"/>
                  </a:lnTo>
                  <a:lnTo>
                    <a:pt x="314" y="1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80" name="Google Shape;780;p17"/>
          <p:cNvGrpSpPr/>
          <p:nvPr/>
        </p:nvGrpSpPr>
        <p:grpSpPr>
          <a:xfrm>
            <a:off x="8698033" y="3716693"/>
            <a:ext cx="612000" cy="612000"/>
            <a:chOff x="2342233" y="3474401"/>
            <a:chExt cx="612000" cy="612000"/>
          </a:xfrm>
        </p:grpSpPr>
        <p:sp>
          <p:nvSpPr>
            <p:cNvPr id="781" name="Google Shape;781;p17"/>
            <p:cNvSpPr/>
            <p:nvPr/>
          </p:nvSpPr>
          <p:spPr>
            <a:xfrm>
              <a:off x="2342233" y="3474401"/>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17"/>
            <p:cNvSpPr/>
            <p:nvPr/>
          </p:nvSpPr>
          <p:spPr>
            <a:xfrm>
              <a:off x="2455792" y="3538350"/>
              <a:ext cx="384882" cy="492747"/>
            </a:xfrm>
            <a:custGeom>
              <a:avLst/>
              <a:gdLst/>
              <a:ahLst/>
              <a:cxnLst/>
              <a:rect l="l" t="t" r="r" b="b"/>
              <a:pathLst>
                <a:path w="314" h="402" extrusionOk="0">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83" name="Google Shape;783;p17"/>
          <p:cNvGrpSpPr/>
          <p:nvPr/>
        </p:nvGrpSpPr>
        <p:grpSpPr>
          <a:xfrm>
            <a:off x="2837483" y="3717810"/>
            <a:ext cx="612000" cy="612000"/>
            <a:chOff x="589752" y="3474401"/>
            <a:chExt cx="612000" cy="612000"/>
          </a:xfrm>
        </p:grpSpPr>
        <p:sp>
          <p:nvSpPr>
            <p:cNvPr id="784" name="Google Shape;784;p17"/>
            <p:cNvSpPr/>
            <p:nvPr/>
          </p:nvSpPr>
          <p:spPr>
            <a:xfrm>
              <a:off x="589752" y="3474401"/>
              <a:ext cx="612000" cy="612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17"/>
            <p:cNvSpPr/>
            <p:nvPr/>
          </p:nvSpPr>
          <p:spPr>
            <a:xfrm>
              <a:off x="723501" y="3564741"/>
              <a:ext cx="344502" cy="457696"/>
            </a:xfrm>
            <a:custGeom>
              <a:avLst/>
              <a:gdLst/>
              <a:ahLst/>
              <a:cxnLst/>
              <a:rect l="l" t="t" r="r" b="b"/>
              <a:pathLst>
                <a:path w="280" h="372" extrusionOk="0">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86" name="Google Shape;786;p1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Font typeface="Georgia"/>
              <a:buNone/>
            </a:pPr>
            <a:r>
              <a:rPr lang="en-US" dirty="0"/>
              <a:t>General principles of transfer pricing</a:t>
            </a:r>
            <a:br>
              <a:rPr lang="en-US" dirty="0"/>
            </a:br>
            <a:r>
              <a:rPr lang="en-US" sz="2800" dirty="0"/>
              <a:t>Inter-company transactions</a:t>
            </a:r>
            <a:br>
              <a:rPr lang="en-US" dirty="0">
                <a:solidFill>
                  <a:srgbClr val="000000"/>
                </a:solidFill>
              </a:rPr>
            </a:br>
            <a:endParaRPr dirty="0">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8" name="Google Shape;1778;p72"/>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779" name="Google Shape;1779;p72"/>
          <p:cNvSpPr txBox="1"/>
          <p:nvPr/>
        </p:nvSpPr>
        <p:spPr>
          <a:xfrm>
            <a:off x="548363" y="455370"/>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OECD initiative (Pillar I and II) </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Pillar I (high-level overview)</a:t>
            </a:r>
            <a:endParaRPr sz="2800" dirty="0">
              <a:solidFill>
                <a:schemeClr val="dk1"/>
              </a:solidFill>
              <a:latin typeface="Georgia"/>
              <a:ea typeface="Georgia"/>
              <a:cs typeface="Georgia"/>
              <a:sym typeface="Georgia"/>
            </a:endParaRPr>
          </a:p>
        </p:txBody>
      </p:sp>
      <p:sp>
        <p:nvSpPr>
          <p:cNvPr id="1780" name="Google Shape;1780;p72"/>
          <p:cNvSpPr txBox="1">
            <a:spLocks noGrp="1"/>
          </p:cNvSpPr>
          <p:nvPr>
            <p:ph idx="1"/>
          </p:nvPr>
        </p:nvSpPr>
        <p:spPr>
          <a:xfrm>
            <a:off x="-225468" y="1790288"/>
            <a:ext cx="6077554" cy="4068762"/>
          </a:xfrm>
          <a:prstGeom prst="rect">
            <a:avLst/>
          </a:prstGeom>
          <a:noFill/>
          <a:ln>
            <a:noFill/>
          </a:ln>
        </p:spPr>
        <p:txBody>
          <a:bodyPr spcFirstLastPara="1" wrap="square" lIns="0" tIns="0" rIns="0" bIns="0" anchor="t" anchorCtr="0">
            <a:noAutofit/>
          </a:bodyPr>
          <a:lstStyle/>
          <a:p>
            <a:pPr marL="914400" lvl="2" indent="-182562" algn="l" rtl="0">
              <a:lnSpc>
                <a:spcPct val="100000"/>
              </a:lnSpc>
              <a:spcBef>
                <a:spcPts val="0"/>
              </a:spcBef>
              <a:spcAft>
                <a:spcPts val="0"/>
              </a:spcAft>
              <a:buClr>
                <a:schemeClr val="dk1"/>
              </a:buClr>
              <a:buSzPts val="1600"/>
              <a:buChar char="•"/>
            </a:pPr>
            <a:r>
              <a:rPr lang="en-US" dirty="0"/>
              <a:t>Allocation of profit will be separate from a </a:t>
            </a:r>
            <a:r>
              <a:rPr lang="en-US" b="1" dirty="0"/>
              <a:t>physical presence and will focus on the markets for products and services</a:t>
            </a:r>
            <a:r>
              <a:rPr lang="en-US" dirty="0"/>
              <a:t>;</a:t>
            </a:r>
            <a:endParaRPr dirty="0"/>
          </a:p>
          <a:p>
            <a:pPr marL="914400" lvl="2" indent="-182562" algn="l" rtl="0">
              <a:lnSpc>
                <a:spcPct val="100000"/>
              </a:lnSpc>
              <a:spcBef>
                <a:spcPts val="600"/>
              </a:spcBef>
              <a:spcAft>
                <a:spcPts val="0"/>
              </a:spcAft>
              <a:buClr>
                <a:schemeClr val="dk1"/>
              </a:buClr>
              <a:buSzPts val="1600"/>
              <a:buChar char="•"/>
            </a:pPr>
            <a:r>
              <a:rPr lang="en-US" dirty="0"/>
              <a:t>New type of taxation imposed on top of the currently set corporate income tax rules;</a:t>
            </a:r>
            <a:endParaRPr dirty="0"/>
          </a:p>
          <a:p>
            <a:pPr marL="914400" lvl="2" indent="-182562" algn="l" rtl="0">
              <a:lnSpc>
                <a:spcPct val="100000"/>
              </a:lnSpc>
              <a:spcBef>
                <a:spcPts val="600"/>
              </a:spcBef>
              <a:spcAft>
                <a:spcPts val="0"/>
              </a:spcAft>
              <a:buClr>
                <a:schemeClr val="dk1"/>
              </a:buClr>
              <a:buSzPts val="1600"/>
              <a:buChar char="•"/>
            </a:pPr>
            <a:r>
              <a:rPr lang="en-US" dirty="0"/>
              <a:t>The new allocation of profit will be based on </a:t>
            </a:r>
            <a:r>
              <a:rPr lang="en-US" b="1" dirty="0"/>
              <a:t>significant and sustained involvement </a:t>
            </a:r>
            <a:r>
              <a:rPr lang="en-US" dirty="0"/>
              <a:t>with the respective jurisdiction, i.e. by carrying out sales/providing services;</a:t>
            </a:r>
            <a:endParaRPr dirty="0"/>
          </a:p>
          <a:p>
            <a:pPr marL="914400" lvl="2" indent="-182562" algn="l" rtl="0">
              <a:lnSpc>
                <a:spcPct val="100000"/>
              </a:lnSpc>
              <a:spcBef>
                <a:spcPts val="600"/>
              </a:spcBef>
              <a:spcAft>
                <a:spcPts val="0"/>
              </a:spcAft>
              <a:buClr>
                <a:schemeClr val="dk1"/>
              </a:buClr>
              <a:buSzPts val="1600"/>
              <a:buChar char="•"/>
            </a:pPr>
            <a:r>
              <a:rPr lang="en-US" dirty="0"/>
              <a:t>The allocation of profit to markets will be based on a specific criteria tailored to the specific industry, presence in/size of the jurisdiction;</a:t>
            </a:r>
          </a:p>
          <a:p>
            <a:pPr marL="914400" lvl="2" indent="-182562" algn="l" rtl="0">
              <a:lnSpc>
                <a:spcPct val="100000"/>
              </a:lnSpc>
              <a:spcBef>
                <a:spcPts val="600"/>
              </a:spcBef>
              <a:spcAft>
                <a:spcPts val="0"/>
              </a:spcAft>
              <a:buClr>
                <a:schemeClr val="dk1"/>
              </a:buClr>
              <a:buSzPts val="1600"/>
              <a:buChar char="•"/>
            </a:pPr>
            <a:r>
              <a:rPr lang="en-US" dirty="0"/>
              <a:t>Profit allocation will be applicable for MNEs </a:t>
            </a:r>
            <a:r>
              <a:rPr lang="en-GB" dirty="0"/>
              <a:t>with group </a:t>
            </a:r>
            <a:r>
              <a:rPr lang="en-GB" b="1" dirty="0"/>
              <a:t>profits above EUR 20 billion and profitability above 10% </a:t>
            </a:r>
            <a:r>
              <a:rPr lang="en-GB" dirty="0"/>
              <a:t>(initially above EUR 750 million).</a:t>
            </a:r>
          </a:p>
          <a:p>
            <a:pPr marL="914400" lvl="2" indent="-182562"/>
            <a:r>
              <a:rPr lang="en-GB" dirty="0"/>
              <a:t>If implemented successfully, the threshold will be dropped to </a:t>
            </a:r>
            <a:r>
              <a:rPr lang="en-GB" b="1" dirty="0"/>
              <a:t>EUR 10 billion.</a:t>
            </a:r>
            <a:endParaRPr lang="en-GB" dirty="0"/>
          </a:p>
          <a:p>
            <a:pPr marL="914400" lvl="2" indent="-182562" algn="l" rtl="0">
              <a:lnSpc>
                <a:spcPct val="100000"/>
              </a:lnSpc>
              <a:spcBef>
                <a:spcPts val="600"/>
              </a:spcBef>
              <a:spcAft>
                <a:spcPts val="0"/>
              </a:spcAft>
              <a:buClr>
                <a:schemeClr val="dk1"/>
              </a:buClr>
              <a:buSzPts val="1600"/>
              <a:buChar char="•"/>
            </a:pPr>
            <a:endParaRPr dirty="0"/>
          </a:p>
        </p:txBody>
      </p:sp>
      <p:grpSp>
        <p:nvGrpSpPr>
          <p:cNvPr id="1781" name="Google Shape;1781;p72"/>
          <p:cNvGrpSpPr/>
          <p:nvPr/>
        </p:nvGrpSpPr>
        <p:grpSpPr>
          <a:xfrm>
            <a:off x="6587584" y="873694"/>
            <a:ext cx="5486400" cy="2496071"/>
            <a:chOff x="565685" y="2251313"/>
            <a:chExt cx="5302172" cy="2496071"/>
          </a:xfrm>
        </p:grpSpPr>
        <p:grpSp>
          <p:nvGrpSpPr>
            <p:cNvPr id="1782" name="Google Shape;1782;p72"/>
            <p:cNvGrpSpPr/>
            <p:nvPr/>
          </p:nvGrpSpPr>
          <p:grpSpPr>
            <a:xfrm>
              <a:off x="709616" y="3185045"/>
              <a:ext cx="702626" cy="588095"/>
              <a:chOff x="4309289" y="3057222"/>
              <a:chExt cx="960553" cy="803978"/>
            </a:xfrm>
          </p:grpSpPr>
          <p:sp>
            <p:nvSpPr>
              <p:cNvPr id="1783" name="Google Shape;1783;p72"/>
              <p:cNvSpPr/>
              <p:nvPr/>
            </p:nvSpPr>
            <p:spPr>
              <a:xfrm>
                <a:off x="4664603" y="3686554"/>
                <a:ext cx="176400" cy="17464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84" name="Google Shape;1784;p72"/>
              <p:cNvSpPr/>
              <p:nvPr/>
            </p:nvSpPr>
            <p:spPr>
              <a:xfrm>
                <a:off x="4968727" y="3686554"/>
                <a:ext cx="176400" cy="17464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85" name="Google Shape;1785;p72"/>
              <p:cNvSpPr/>
              <p:nvPr/>
            </p:nvSpPr>
            <p:spPr>
              <a:xfrm>
                <a:off x="4309289" y="3057222"/>
                <a:ext cx="960553" cy="599217"/>
              </a:xfrm>
              <a:custGeom>
                <a:avLst/>
                <a:gdLst/>
                <a:ahLst/>
                <a:cxnLst/>
                <a:rect l="l" t="t" r="r" b="b"/>
                <a:pathLst>
                  <a:path w="395" h="247" extrusionOk="0">
                    <a:moveTo>
                      <a:pt x="390" y="66"/>
                    </a:moveTo>
                    <a:cubicBezTo>
                      <a:pt x="387" y="62"/>
                      <a:pt x="382" y="59"/>
                      <a:pt x="376" y="59"/>
                    </a:cubicBezTo>
                    <a:cubicBezTo>
                      <a:pt x="119" y="59"/>
                      <a:pt x="119" y="59"/>
                      <a:pt x="119" y="59"/>
                    </a:cubicBezTo>
                    <a:cubicBezTo>
                      <a:pt x="118" y="56"/>
                      <a:pt x="117" y="53"/>
                      <a:pt x="117" y="52"/>
                    </a:cubicBezTo>
                    <a:cubicBezTo>
                      <a:pt x="113" y="34"/>
                      <a:pt x="97" y="0"/>
                      <a:pt x="56" y="0"/>
                    </a:cubicBezTo>
                    <a:cubicBezTo>
                      <a:pt x="0" y="0"/>
                      <a:pt x="0" y="0"/>
                      <a:pt x="0" y="0"/>
                    </a:cubicBezTo>
                    <a:cubicBezTo>
                      <a:pt x="0" y="36"/>
                      <a:pt x="0" y="36"/>
                      <a:pt x="0" y="36"/>
                    </a:cubicBezTo>
                    <a:cubicBezTo>
                      <a:pt x="56" y="36"/>
                      <a:pt x="56" y="36"/>
                      <a:pt x="56" y="36"/>
                    </a:cubicBezTo>
                    <a:cubicBezTo>
                      <a:pt x="76" y="36"/>
                      <a:pt x="81" y="55"/>
                      <a:pt x="81" y="59"/>
                    </a:cubicBezTo>
                    <a:cubicBezTo>
                      <a:pt x="81" y="59"/>
                      <a:pt x="82" y="59"/>
                      <a:pt x="82" y="60"/>
                    </a:cubicBezTo>
                    <a:cubicBezTo>
                      <a:pt x="82" y="61"/>
                      <a:pt x="99" y="134"/>
                      <a:pt x="112" y="188"/>
                    </a:cubicBezTo>
                    <a:cubicBezTo>
                      <a:pt x="123" y="235"/>
                      <a:pt x="156" y="247"/>
                      <a:pt x="173" y="246"/>
                    </a:cubicBezTo>
                    <a:cubicBezTo>
                      <a:pt x="338" y="247"/>
                      <a:pt x="338" y="247"/>
                      <a:pt x="338" y="247"/>
                    </a:cubicBezTo>
                    <a:cubicBezTo>
                      <a:pt x="338" y="247"/>
                      <a:pt x="338" y="247"/>
                      <a:pt x="338" y="247"/>
                    </a:cubicBezTo>
                    <a:cubicBezTo>
                      <a:pt x="348" y="247"/>
                      <a:pt x="356" y="239"/>
                      <a:pt x="356" y="229"/>
                    </a:cubicBezTo>
                    <a:cubicBezTo>
                      <a:pt x="356" y="219"/>
                      <a:pt x="348" y="211"/>
                      <a:pt x="338" y="211"/>
                    </a:cubicBezTo>
                    <a:cubicBezTo>
                      <a:pt x="173" y="210"/>
                      <a:pt x="173" y="210"/>
                      <a:pt x="173" y="210"/>
                    </a:cubicBezTo>
                    <a:cubicBezTo>
                      <a:pt x="172" y="210"/>
                      <a:pt x="173" y="210"/>
                      <a:pt x="172" y="210"/>
                    </a:cubicBezTo>
                    <a:cubicBezTo>
                      <a:pt x="170" y="210"/>
                      <a:pt x="157" y="208"/>
                      <a:pt x="150" y="189"/>
                    </a:cubicBezTo>
                    <a:cubicBezTo>
                      <a:pt x="366" y="189"/>
                      <a:pt x="366" y="189"/>
                      <a:pt x="366" y="189"/>
                    </a:cubicBezTo>
                    <a:cubicBezTo>
                      <a:pt x="393" y="82"/>
                      <a:pt x="393" y="82"/>
                      <a:pt x="393" y="82"/>
                    </a:cubicBezTo>
                    <a:cubicBezTo>
                      <a:pt x="395" y="77"/>
                      <a:pt x="394" y="71"/>
                      <a:pt x="390" y="6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786" name="Google Shape;1786;p72"/>
            <p:cNvSpPr/>
            <p:nvPr/>
          </p:nvSpPr>
          <p:spPr>
            <a:xfrm>
              <a:off x="2323398" y="4102673"/>
              <a:ext cx="354239" cy="354239"/>
            </a:xfrm>
            <a:custGeom>
              <a:avLst/>
              <a:gdLst/>
              <a:ahLst/>
              <a:cxnLst/>
              <a:rect l="l" t="t" r="r" b="b"/>
              <a:pathLst>
                <a:path w="288" h="277" extrusionOk="0">
                  <a:moveTo>
                    <a:pt x="288" y="129"/>
                  </a:moveTo>
                  <a:cubicBezTo>
                    <a:pt x="287" y="110"/>
                    <a:pt x="282" y="92"/>
                    <a:pt x="274" y="75"/>
                  </a:cubicBezTo>
                  <a:cubicBezTo>
                    <a:pt x="231" y="75"/>
                    <a:pt x="231" y="75"/>
                    <a:pt x="231" y="75"/>
                  </a:cubicBezTo>
                  <a:cubicBezTo>
                    <a:pt x="235" y="92"/>
                    <a:pt x="238" y="110"/>
                    <a:pt x="239" y="129"/>
                  </a:cubicBezTo>
                  <a:lnTo>
                    <a:pt x="288" y="129"/>
                  </a:lnTo>
                  <a:close/>
                  <a:moveTo>
                    <a:pt x="221" y="147"/>
                  </a:moveTo>
                  <a:cubicBezTo>
                    <a:pt x="153" y="147"/>
                    <a:pt x="153" y="147"/>
                    <a:pt x="153" y="147"/>
                  </a:cubicBezTo>
                  <a:cubicBezTo>
                    <a:pt x="153" y="202"/>
                    <a:pt x="153" y="202"/>
                    <a:pt x="153" y="202"/>
                  </a:cubicBezTo>
                  <a:cubicBezTo>
                    <a:pt x="212" y="202"/>
                    <a:pt x="212" y="202"/>
                    <a:pt x="212" y="202"/>
                  </a:cubicBezTo>
                  <a:cubicBezTo>
                    <a:pt x="217" y="185"/>
                    <a:pt x="220" y="167"/>
                    <a:pt x="221" y="147"/>
                  </a:cubicBezTo>
                  <a:close/>
                  <a:moveTo>
                    <a:pt x="231" y="202"/>
                  </a:moveTo>
                  <a:cubicBezTo>
                    <a:pt x="274" y="202"/>
                    <a:pt x="274" y="202"/>
                    <a:pt x="274" y="202"/>
                  </a:cubicBezTo>
                  <a:cubicBezTo>
                    <a:pt x="282" y="185"/>
                    <a:pt x="287" y="167"/>
                    <a:pt x="288" y="147"/>
                  </a:cubicBezTo>
                  <a:cubicBezTo>
                    <a:pt x="239" y="147"/>
                    <a:pt x="239" y="147"/>
                    <a:pt x="239" y="147"/>
                  </a:cubicBezTo>
                  <a:cubicBezTo>
                    <a:pt x="238" y="167"/>
                    <a:pt x="235" y="185"/>
                    <a:pt x="231" y="202"/>
                  </a:cubicBezTo>
                  <a:close/>
                  <a:moveTo>
                    <a:pt x="57" y="75"/>
                  </a:moveTo>
                  <a:cubicBezTo>
                    <a:pt x="14" y="75"/>
                    <a:pt x="14" y="75"/>
                    <a:pt x="14" y="75"/>
                  </a:cubicBezTo>
                  <a:cubicBezTo>
                    <a:pt x="6" y="92"/>
                    <a:pt x="1" y="110"/>
                    <a:pt x="0" y="129"/>
                  </a:cubicBezTo>
                  <a:cubicBezTo>
                    <a:pt x="49" y="129"/>
                    <a:pt x="49" y="129"/>
                    <a:pt x="49" y="129"/>
                  </a:cubicBezTo>
                  <a:cubicBezTo>
                    <a:pt x="50" y="110"/>
                    <a:pt x="53" y="92"/>
                    <a:pt x="57" y="75"/>
                  </a:cubicBezTo>
                  <a:close/>
                  <a:moveTo>
                    <a:pt x="49" y="147"/>
                  </a:moveTo>
                  <a:cubicBezTo>
                    <a:pt x="0" y="147"/>
                    <a:pt x="0" y="147"/>
                    <a:pt x="0" y="147"/>
                  </a:cubicBezTo>
                  <a:cubicBezTo>
                    <a:pt x="1" y="167"/>
                    <a:pt x="6" y="185"/>
                    <a:pt x="14" y="202"/>
                  </a:cubicBezTo>
                  <a:cubicBezTo>
                    <a:pt x="57" y="202"/>
                    <a:pt x="57" y="202"/>
                    <a:pt x="57" y="202"/>
                  </a:cubicBezTo>
                  <a:cubicBezTo>
                    <a:pt x="53" y="185"/>
                    <a:pt x="50" y="167"/>
                    <a:pt x="49" y="147"/>
                  </a:cubicBezTo>
                  <a:close/>
                  <a:moveTo>
                    <a:pt x="135" y="273"/>
                  </a:moveTo>
                  <a:cubicBezTo>
                    <a:pt x="135" y="220"/>
                    <a:pt x="135" y="220"/>
                    <a:pt x="135" y="220"/>
                  </a:cubicBezTo>
                  <a:cubicBezTo>
                    <a:pt x="83" y="220"/>
                    <a:pt x="83" y="220"/>
                    <a:pt x="83" y="220"/>
                  </a:cubicBezTo>
                  <a:cubicBezTo>
                    <a:pt x="95" y="248"/>
                    <a:pt x="114" y="268"/>
                    <a:pt x="135" y="273"/>
                  </a:cubicBezTo>
                  <a:close/>
                  <a:moveTo>
                    <a:pt x="76" y="202"/>
                  </a:moveTo>
                  <a:cubicBezTo>
                    <a:pt x="135" y="202"/>
                    <a:pt x="135" y="202"/>
                    <a:pt x="135" y="202"/>
                  </a:cubicBezTo>
                  <a:cubicBezTo>
                    <a:pt x="135" y="147"/>
                    <a:pt x="135" y="147"/>
                    <a:pt x="135" y="147"/>
                  </a:cubicBezTo>
                  <a:cubicBezTo>
                    <a:pt x="67" y="147"/>
                    <a:pt x="67" y="147"/>
                    <a:pt x="67" y="147"/>
                  </a:cubicBezTo>
                  <a:cubicBezTo>
                    <a:pt x="68" y="167"/>
                    <a:pt x="71" y="185"/>
                    <a:pt x="76" y="202"/>
                  </a:cubicBezTo>
                  <a:close/>
                  <a:moveTo>
                    <a:pt x="67" y="129"/>
                  </a:moveTo>
                  <a:cubicBezTo>
                    <a:pt x="135" y="129"/>
                    <a:pt x="135" y="129"/>
                    <a:pt x="135" y="129"/>
                  </a:cubicBezTo>
                  <a:cubicBezTo>
                    <a:pt x="135" y="75"/>
                    <a:pt x="135" y="75"/>
                    <a:pt x="135" y="75"/>
                  </a:cubicBezTo>
                  <a:cubicBezTo>
                    <a:pt x="76" y="75"/>
                    <a:pt x="76" y="75"/>
                    <a:pt x="76" y="75"/>
                  </a:cubicBezTo>
                  <a:cubicBezTo>
                    <a:pt x="71" y="92"/>
                    <a:pt x="68" y="110"/>
                    <a:pt x="67" y="129"/>
                  </a:cubicBezTo>
                  <a:close/>
                  <a:moveTo>
                    <a:pt x="63" y="220"/>
                  </a:moveTo>
                  <a:cubicBezTo>
                    <a:pt x="25" y="220"/>
                    <a:pt x="25" y="220"/>
                    <a:pt x="25" y="220"/>
                  </a:cubicBezTo>
                  <a:cubicBezTo>
                    <a:pt x="43" y="247"/>
                    <a:pt x="71" y="267"/>
                    <a:pt x="103" y="277"/>
                  </a:cubicBezTo>
                  <a:cubicBezTo>
                    <a:pt x="87" y="264"/>
                    <a:pt x="73" y="244"/>
                    <a:pt x="63" y="220"/>
                  </a:cubicBezTo>
                  <a:close/>
                  <a:moveTo>
                    <a:pt x="103" y="0"/>
                  </a:moveTo>
                  <a:cubicBezTo>
                    <a:pt x="71" y="9"/>
                    <a:pt x="43" y="30"/>
                    <a:pt x="25" y="57"/>
                  </a:cubicBezTo>
                  <a:cubicBezTo>
                    <a:pt x="63" y="57"/>
                    <a:pt x="63" y="57"/>
                    <a:pt x="63" y="57"/>
                  </a:cubicBezTo>
                  <a:cubicBezTo>
                    <a:pt x="73" y="32"/>
                    <a:pt x="87" y="12"/>
                    <a:pt x="103" y="0"/>
                  </a:cubicBezTo>
                  <a:close/>
                  <a:moveTo>
                    <a:pt x="225" y="57"/>
                  </a:moveTo>
                  <a:cubicBezTo>
                    <a:pt x="263" y="57"/>
                    <a:pt x="263" y="57"/>
                    <a:pt x="263" y="57"/>
                  </a:cubicBezTo>
                  <a:cubicBezTo>
                    <a:pt x="245" y="30"/>
                    <a:pt x="217" y="9"/>
                    <a:pt x="185" y="0"/>
                  </a:cubicBezTo>
                  <a:cubicBezTo>
                    <a:pt x="201" y="12"/>
                    <a:pt x="215" y="32"/>
                    <a:pt x="225" y="57"/>
                  </a:cubicBezTo>
                  <a:close/>
                  <a:moveTo>
                    <a:pt x="153" y="220"/>
                  </a:moveTo>
                  <a:cubicBezTo>
                    <a:pt x="153" y="273"/>
                    <a:pt x="153" y="273"/>
                    <a:pt x="153" y="273"/>
                  </a:cubicBezTo>
                  <a:cubicBezTo>
                    <a:pt x="174" y="268"/>
                    <a:pt x="193" y="248"/>
                    <a:pt x="205" y="220"/>
                  </a:cubicBezTo>
                  <a:lnTo>
                    <a:pt x="153" y="220"/>
                  </a:lnTo>
                  <a:close/>
                  <a:moveTo>
                    <a:pt x="153" y="4"/>
                  </a:moveTo>
                  <a:cubicBezTo>
                    <a:pt x="153" y="57"/>
                    <a:pt x="153" y="57"/>
                    <a:pt x="153" y="57"/>
                  </a:cubicBezTo>
                  <a:cubicBezTo>
                    <a:pt x="205" y="57"/>
                    <a:pt x="205" y="57"/>
                    <a:pt x="205" y="57"/>
                  </a:cubicBezTo>
                  <a:cubicBezTo>
                    <a:pt x="193" y="29"/>
                    <a:pt x="174" y="9"/>
                    <a:pt x="153" y="4"/>
                  </a:cubicBezTo>
                  <a:close/>
                  <a:moveTo>
                    <a:pt x="185" y="277"/>
                  </a:moveTo>
                  <a:cubicBezTo>
                    <a:pt x="217" y="267"/>
                    <a:pt x="245" y="247"/>
                    <a:pt x="263" y="220"/>
                  </a:cubicBezTo>
                  <a:cubicBezTo>
                    <a:pt x="225" y="220"/>
                    <a:pt x="225" y="220"/>
                    <a:pt x="225" y="220"/>
                  </a:cubicBezTo>
                  <a:cubicBezTo>
                    <a:pt x="215" y="244"/>
                    <a:pt x="201" y="264"/>
                    <a:pt x="185" y="277"/>
                  </a:cubicBezTo>
                  <a:close/>
                  <a:moveTo>
                    <a:pt x="83" y="57"/>
                  </a:moveTo>
                  <a:cubicBezTo>
                    <a:pt x="135" y="57"/>
                    <a:pt x="135" y="57"/>
                    <a:pt x="135" y="57"/>
                  </a:cubicBezTo>
                  <a:cubicBezTo>
                    <a:pt x="135" y="4"/>
                    <a:pt x="135" y="4"/>
                    <a:pt x="135" y="4"/>
                  </a:cubicBezTo>
                  <a:cubicBezTo>
                    <a:pt x="114" y="9"/>
                    <a:pt x="95" y="29"/>
                    <a:pt x="83" y="57"/>
                  </a:cubicBezTo>
                  <a:close/>
                  <a:moveTo>
                    <a:pt x="153" y="75"/>
                  </a:moveTo>
                  <a:cubicBezTo>
                    <a:pt x="153" y="129"/>
                    <a:pt x="153" y="129"/>
                    <a:pt x="153" y="129"/>
                  </a:cubicBezTo>
                  <a:cubicBezTo>
                    <a:pt x="221" y="129"/>
                    <a:pt x="221" y="129"/>
                    <a:pt x="221" y="129"/>
                  </a:cubicBezTo>
                  <a:cubicBezTo>
                    <a:pt x="220" y="110"/>
                    <a:pt x="217" y="92"/>
                    <a:pt x="212" y="75"/>
                  </a:cubicBezTo>
                  <a:lnTo>
                    <a:pt x="153" y="7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1787" name="Google Shape;1787;p72"/>
            <p:cNvCxnSpPr/>
            <p:nvPr/>
          </p:nvCxnSpPr>
          <p:spPr>
            <a:xfrm>
              <a:off x="1668826" y="3409984"/>
              <a:ext cx="831692" cy="1"/>
            </a:xfrm>
            <a:prstGeom prst="straightConnector1">
              <a:avLst/>
            </a:prstGeom>
            <a:noFill/>
            <a:ln w="12700" cap="sq" cmpd="sng">
              <a:solidFill>
                <a:schemeClr val="accent6"/>
              </a:solidFill>
              <a:prstDash val="solid"/>
              <a:round/>
              <a:headEnd type="none" w="sm" len="sm"/>
              <a:tailEnd type="triangle" w="med" len="med"/>
            </a:ln>
          </p:spPr>
        </p:cxnSp>
        <p:cxnSp>
          <p:nvCxnSpPr>
            <p:cNvPr id="1788" name="Google Shape;1788;p72"/>
            <p:cNvCxnSpPr/>
            <p:nvPr/>
          </p:nvCxnSpPr>
          <p:spPr>
            <a:xfrm rot="10800000" flipH="1">
              <a:off x="1668826" y="2531458"/>
              <a:ext cx="588096" cy="588094"/>
            </a:xfrm>
            <a:prstGeom prst="straightConnector1">
              <a:avLst/>
            </a:prstGeom>
            <a:noFill/>
            <a:ln w="12700" cap="sq" cmpd="sng">
              <a:solidFill>
                <a:schemeClr val="accent3"/>
              </a:solidFill>
              <a:prstDash val="solid"/>
              <a:round/>
              <a:headEnd type="none" w="sm" len="sm"/>
              <a:tailEnd type="triangle" w="med" len="med"/>
            </a:ln>
          </p:spPr>
        </p:cxnSp>
        <p:sp>
          <p:nvSpPr>
            <p:cNvPr id="1789" name="Google Shape;1789;p72"/>
            <p:cNvSpPr/>
            <p:nvPr/>
          </p:nvSpPr>
          <p:spPr>
            <a:xfrm>
              <a:off x="2589967" y="3197609"/>
              <a:ext cx="411579" cy="353171"/>
            </a:xfrm>
            <a:custGeom>
              <a:avLst/>
              <a:gdLst/>
              <a:ahLst/>
              <a:cxnLst/>
              <a:rect l="l" t="t" r="r" b="b"/>
              <a:pathLst>
                <a:path w="303" h="260" extrusionOk="0">
                  <a:moveTo>
                    <a:pt x="151" y="0"/>
                  </a:moveTo>
                  <a:lnTo>
                    <a:pt x="0" y="152"/>
                  </a:lnTo>
                  <a:lnTo>
                    <a:pt x="44" y="152"/>
                  </a:lnTo>
                  <a:lnTo>
                    <a:pt x="44" y="260"/>
                  </a:lnTo>
                  <a:lnTo>
                    <a:pt x="259" y="260"/>
                  </a:lnTo>
                  <a:lnTo>
                    <a:pt x="259" y="152"/>
                  </a:lnTo>
                  <a:lnTo>
                    <a:pt x="303" y="152"/>
                  </a:lnTo>
                  <a:lnTo>
                    <a:pt x="151" y="0"/>
                  </a:lnTo>
                  <a:close/>
                </a:path>
              </a:pathLst>
            </a:custGeom>
            <a:solidFill>
              <a:srgbClr val="464646"/>
            </a:solidFill>
            <a:ln>
              <a:noFill/>
            </a:ln>
          </p:spPr>
          <p:txBody>
            <a:bodyPr spcFirstLastPara="1" wrap="square" lIns="78175" tIns="39075" rIns="78175" bIns="39075" anchor="t" anchorCtr="0">
              <a:noAutofit/>
            </a:bodyPr>
            <a:lstStyle/>
            <a:p>
              <a:pPr marL="0" marR="0" lvl="0" indent="0" algn="l" rtl="0">
                <a:spcBef>
                  <a:spcPts val="0"/>
                </a:spcBef>
                <a:spcAft>
                  <a:spcPts val="0"/>
                </a:spcAft>
                <a:buNone/>
              </a:pPr>
              <a:endParaRPr sz="800">
                <a:solidFill>
                  <a:schemeClr val="dk1"/>
                </a:solidFill>
                <a:latin typeface="Arial"/>
                <a:ea typeface="Arial"/>
                <a:cs typeface="Arial"/>
                <a:sym typeface="Arial"/>
              </a:endParaRPr>
            </a:p>
          </p:txBody>
        </p:sp>
        <p:sp>
          <p:nvSpPr>
            <p:cNvPr id="1790" name="Google Shape;1790;p72"/>
            <p:cNvSpPr/>
            <p:nvPr/>
          </p:nvSpPr>
          <p:spPr>
            <a:xfrm>
              <a:off x="2342379" y="2251313"/>
              <a:ext cx="411579" cy="353171"/>
            </a:xfrm>
            <a:custGeom>
              <a:avLst/>
              <a:gdLst/>
              <a:ahLst/>
              <a:cxnLst/>
              <a:rect l="l" t="t" r="r" b="b"/>
              <a:pathLst>
                <a:path w="303" h="260" extrusionOk="0">
                  <a:moveTo>
                    <a:pt x="151" y="0"/>
                  </a:moveTo>
                  <a:lnTo>
                    <a:pt x="0" y="152"/>
                  </a:lnTo>
                  <a:lnTo>
                    <a:pt x="44" y="152"/>
                  </a:lnTo>
                  <a:lnTo>
                    <a:pt x="44" y="260"/>
                  </a:lnTo>
                  <a:lnTo>
                    <a:pt x="259" y="260"/>
                  </a:lnTo>
                  <a:lnTo>
                    <a:pt x="259" y="152"/>
                  </a:lnTo>
                  <a:lnTo>
                    <a:pt x="303" y="152"/>
                  </a:lnTo>
                  <a:lnTo>
                    <a:pt x="151" y="0"/>
                  </a:lnTo>
                  <a:close/>
                </a:path>
              </a:pathLst>
            </a:custGeom>
            <a:solidFill>
              <a:srgbClr val="E0301E"/>
            </a:solidFill>
            <a:ln>
              <a:noFill/>
            </a:ln>
          </p:spPr>
          <p:txBody>
            <a:bodyPr spcFirstLastPara="1" wrap="square" lIns="78175" tIns="39075" rIns="78175" bIns="39075" anchor="t" anchorCtr="0">
              <a:noAutofit/>
            </a:bodyPr>
            <a:lstStyle/>
            <a:p>
              <a:pPr marL="0" marR="0" lvl="0" indent="0" algn="l" rtl="0">
                <a:spcBef>
                  <a:spcPts val="0"/>
                </a:spcBef>
                <a:spcAft>
                  <a:spcPts val="0"/>
                </a:spcAft>
                <a:buNone/>
              </a:pPr>
              <a:endParaRPr sz="800">
                <a:solidFill>
                  <a:schemeClr val="dk1"/>
                </a:solidFill>
                <a:latin typeface="Arial"/>
                <a:ea typeface="Arial"/>
                <a:cs typeface="Arial"/>
                <a:sym typeface="Arial"/>
              </a:endParaRPr>
            </a:p>
          </p:txBody>
        </p:sp>
        <p:sp>
          <p:nvSpPr>
            <p:cNvPr id="1791" name="Google Shape;1791;p72"/>
            <p:cNvSpPr txBox="1"/>
            <p:nvPr/>
          </p:nvSpPr>
          <p:spPr>
            <a:xfrm>
              <a:off x="2803076" y="4182688"/>
              <a:ext cx="3064781" cy="233556"/>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chemeClr val="accent4"/>
                </a:buClr>
                <a:buSzPts val="1400"/>
                <a:buFont typeface="Arial"/>
                <a:buNone/>
              </a:pPr>
              <a:r>
                <a:rPr lang="en-US" sz="1400" b="1" i="0" u="none" strike="noStrike" cap="none">
                  <a:solidFill>
                    <a:schemeClr val="accent4"/>
                  </a:solidFill>
                  <a:latin typeface="Arial"/>
                  <a:ea typeface="Arial"/>
                  <a:cs typeface="Arial"/>
                  <a:sym typeface="Arial"/>
                </a:rPr>
                <a:t>Remotely selling products</a:t>
              </a:r>
              <a:endParaRPr sz="1400" b="0" i="0" u="none" strike="noStrike" cap="none">
                <a:solidFill>
                  <a:schemeClr val="accent4"/>
                </a:solidFill>
                <a:latin typeface="Arial"/>
                <a:ea typeface="Arial"/>
                <a:cs typeface="Arial"/>
                <a:sym typeface="Arial"/>
              </a:endParaRPr>
            </a:p>
          </p:txBody>
        </p:sp>
        <p:sp>
          <p:nvSpPr>
            <p:cNvPr id="1792" name="Google Shape;1792;p72"/>
            <p:cNvSpPr txBox="1"/>
            <p:nvPr/>
          </p:nvSpPr>
          <p:spPr>
            <a:xfrm>
              <a:off x="3145361" y="3280055"/>
              <a:ext cx="2380210" cy="260377"/>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Distribution centre</a:t>
              </a:r>
              <a:endParaRPr/>
            </a:p>
          </p:txBody>
        </p:sp>
        <p:sp>
          <p:nvSpPr>
            <p:cNvPr id="1793" name="Google Shape;1793;p72"/>
            <p:cNvSpPr txBox="1"/>
            <p:nvPr/>
          </p:nvSpPr>
          <p:spPr>
            <a:xfrm>
              <a:off x="2877475" y="2389856"/>
              <a:ext cx="2513662" cy="233556"/>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chemeClr val="accent3"/>
                </a:buClr>
                <a:buSzPts val="1400"/>
                <a:buFont typeface="Arial"/>
                <a:buNone/>
              </a:pPr>
              <a:r>
                <a:rPr lang="en-US" sz="1400" b="1" i="0" u="none" strike="noStrike" cap="none">
                  <a:solidFill>
                    <a:schemeClr val="accent3"/>
                  </a:solidFill>
                  <a:latin typeface="Arial"/>
                  <a:ea typeface="Arial"/>
                  <a:cs typeface="Arial"/>
                  <a:sym typeface="Arial"/>
                </a:rPr>
                <a:t>HQ</a:t>
              </a:r>
              <a:endParaRPr/>
            </a:p>
          </p:txBody>
        </p:sp>
        <p:sp>
          <p:nvSpPr>
            <p:cNvPr id="1794" name="Google Shape;1794;p72"/>
            <p:cNvSpPr txBox="1"/>
            <p:nvPr/>
          </p:nvSpPr>
          <p:spPr>
            <a:xfrm>
              <a:off x="2171210" y="2642339"/>
              <a:ext cx="753916" cy="233557"/>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Country A</a:t>
              </a:r>
              <a:endParaRPr/>
            </a:p>
          </p:txBody>
        </p:sp>
        <p:sp>
          <p:nvSpPr>
            <p:cNvPr id="1795" name="Google Shape;1795;p72"/>
            <p:cNvSpPr txBox="1"/>
            <p:nvPr/>
          </p:nvSpPr>
          <p:spPr>
            <a:xfrm>
              <a:off x="2424730" y="3578033"/>
              <a:ext cx="753916" cy="233557"/>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accent6"/>
                </a:buClr>
                <a:buSzPts val="1200"/>
                <a:buFont typeface="Arial"/>
                <a:buNone/>
              </a:pPr>
              <a:r>
                <a:rPr lang="en-US" sz="1200" b="0" i="0" u="none" strike="noStrike" cap="none">
                  <a:solidFill>
                    <a:schemeClr val="accent6"/>
                  </a:solidFill>
                  <a:latin typeface="Arial"/>
                  <a:ea typeface="Arial"/>
                  <a:cs typeface="Arial"/>
                  <a:sym typeface="Arial"/>
                </a:rPr>
                <a:t>Country B</a:t>
              </a:r>
              <a:endParaRPr/>
            </a:p>
          </p:txBody>
        </p:sp>
        <p:sp>
          <p:nvSpPr>
            <p:cNvPr id="1796" name="Google Shape;1796;p72"/>
            <p:cNvSpPr txBox="1"/>
            <p:nvPr/>
          </p:nvSpPr>
          <p:spPr>
            <a:xfrm>
              <a:off x="2123559" y="4513827"/>
              <a:ext cx="753916" cy="233557"/>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accent4"/>
                </a:buClr>
                <a:buSzPts val="1200"/>
                <a:buFont typeface="Arial"/>
                <a:buNone/>
              </a:pPr>
              <a:r>
                <a:rPr lang="en-US" sz="1200" b="0" i="0" u="none" strike="noStrike" cap="none">
                  <a:solidFill>
                    <a:schemeClr val="accent4"/>
                  </a:solidFill>
                  <a:latin typeface="Arial"/>
                  <a:ea typeface="Arial"/>
                  <a:cs typeface="Arial"/>
                  <a:sym typeface="Arial"/>
                </a:rPr>
                <a:t>Country C</a:t>
              </a:r>
              <a:endParaRPr/>
            </a:p>
          </p:txBody>
        </p:sp>
        <p:cxnSp>
          <p:nvCxnSpPr>
            <p:cNvPr id="1797" name="Google Shape;1797;p72"/>
            <p:cNvCxnSpPr/>
            <p:nvPr/>
          </p:nvCxnSpPr>
          <p:spPr>
            <a:xfrm>
              <a:off x="1656767" y="3670621"/>
              <a:ext cx="588096" cy="588094"/>
            </a:xfrm>
            <a:prstGeom prst="straightConnector1">
              <a:avLst/>
            </a:prstGeom>
            <a:noFill/>
            <a:ln w="12700" cap="sq" cmpd="sng">
              <a:solidFill>
                <a:schemeClr val="accent4"/>
              </a:solidFill>
              <a:prstDash val="solid"/>
              <a:round/>
              <a:headEnd type="none" w="sm" len="sm"/>
              <a:tailEnd type="triangle" w="med" len="med"/>
            </a:ln>
          </p:spPr>
        </p:cxnSp>
        <p:sp>
          <p:nvSpPr>
            <p:cNvPr id="1798" name="Google Shape;1798;p72"/>
            <p:cNvSpPr txBox="1"/>
            <p:nvPr/>
          </p:nvSpPr>
          <p:spPr>
            <a:xfrm>
              <a:off x="565685" y="3786997"/>
              <a:ext cx="1195957" cy="23367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2"/>
                </a:buClr>
                <a:buSzPts val="1600"/>
                <a:buFont typeface="Arial"/>
                <a:buNone/>
              </a:pPr>
              <a:r>
                <a:rPr lang="en-US" sz="1600" b="1">
                  <a:solidFill>
                    <a:schemeClr val="accent2"/>
                  </a:solidFill>
                  <a:latin typeface="Arial"/>
                  <a:ea typeface="Arial"/>
                  <a:cs typeface="Arial"/>
                  <a:sym typeface="Arial"/>
                </a:rPr>
                <a:t>Company X</a:t>
              </a:r>
              <a:endParaRPr/>
            </a:p>
          </p:txBody>
        </p:sp>
      </p:grpSp>
      <p:graphicFrame>
        <p:nvGraphicFramePr>
          <p:cNvPr id="1799" name="Google Shape;1799;p72"/>
          <p:cNvGraphicFramePr/>
          <p:nvPr/>
        </p:nvGraphicFramePr>
        <p:xfrm>
          <a:off x="6587584" y="4975249"/>
          <a:ext cx="5486400" cy="1097250"/>
        </p:xfrm>
        <a:graphic>
          <a:graphicData uri="http://schemas.openxmlformats.org/drawingml/2006/table">
            <a:tbl>
              <a:tblPr bandRow="1">
                <a:noFill/>
                <a:tableStyleId>{74B330FF-701A-466B-A6EE-934753BC8E0B}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r>
                        <a:rPr lang="en-US" sz="1600" b="1" u="none" strike="noStrike" cap="none">
                          <a:solidFill>
                            <a:srgbClr val="FF0000"/>
                          </a:solidFill>
                        </a:rPr>
                        <a:t>Country A profit</a:t>
                      </a:r>
                      <a:endParaRPr/>
                    </a:p>
                  </a:txBody>
                  <a:tcPr marL="91450" marR="91450" marT="45725" marB="45725" anchor="ctr"/>
                </a:tc>
                <a:tc>
                  <a:txBody>
                    <a:bodyPr/>
                    <a:lstStyle/>
                    <a:p>
                      <a:pPr marL="0" marR="0" lvl="0" indent="0" algn="ctr" rtl="0">
                        <a:spcBef>
                          <a:spcPts val="0"/>
                        </a:spcBef>
                        <a:spcAft>
                          <a:spcPts val="0"/>
                        </a:spcAft>
                        <a:buNone/>
                      </a:pPr>
                      <a:r>
                        <a:rPr lang="en-US" sz="1600">
                          <a:solidFill>
                            <a:srgbClr val="FF0000"/>
                          </a:solidFill>
                        </a:rPr>
                        <a:t>35</a:t>
                      </a:r>
                      <a:endParaRPr/>
                    </a:p>
                  </a:txBody>
                  <a:tcPr marL="91450" marR="91450" marT="45725" marB="45725" anchor="ctr"/>
                </a:tc>
                <a:tc>
                  <a:txBody>
                    <a:bodyPr/>
                    <a:lstStyle/>
                    <a:p>
                      <a:pPr marL="0" marR="0" lvl="0" indent="0" algn="ctr" rtl="0">
                        <a:spcBef>
                          <a:spcPts val="0"/>
                        </a:spcBef>
                        <a:spcAft>
                          <a:spcPts val="0"/>
                        </a:spcAft>
                        <a:buNone/>
                      </a:pPr>
                      <a:r>
                        <a:rPr lang="en-US" sz="1600" b="1">
                          <a:solidFill>
                            <a:srgbClr val="FF0000"/>
                          </a:solidFill>
                        </a:rPr>
                        <a:t>10</a:t>
                      </a:r>
                      <a:endParaRPr/>
                    </a:p>
                  </a:txBody>
                  <a:tcPr marL="91450" marR="91450" marT="45725" marB="45725" anchor="ctr"/>
                </a:tc>
                <a:extLst>
                  <a:ext uri="{0D108BD9-81ED-4DB2-BD59-A6C34878D82A}">
                    <a16:rowId xmlns:a16="http://schemas.microsoft.com/office/drawing/2014/main" val="10000"/>
                  </a:ext>
                </a:extLst>
              </a:tr>
              <a:tr h="365750">
                <a:tc>
                  <a:txBody>
                    <a:bodyPr/>
                    <a:lstStyle/>
                    <a:p>
                      <a:pPr marL="0" marR="0" lvl="0" indent="0" algn="l" rtl="0">
                        <a:spcBef>
                          <a:spcPts val="0"/>
                        </a:spcBef>
                        <a:spcAft>
                          <a:spcPts val="0"/>
                        </a:spcAft>
                        <a:buNone/>
                      </a:pPr>
                      <a:r>
                        <a:rPr lang="en-US" sz="1600" b="1"/>
                        <a:t>Country B profit</a:t>
                      </a:r>
                      <a:endParaRPr sz="1600" b="1">
                        <a:solidFill>
                          <a:schemeClr val="accent6"/>
                        </a:solidFill>
                      </a:endParaRPr>
                    </a:p>
                  </a:txBody>
                  <a:tcPr marL="91450" marR="91450" marT="45725" marB="45725" anchor="ctr"/>
                </a:tc>
                <a:tc>
                  <a:txBody>
                    <a:bodyPr/>
                    <a:lstStyle/>
                    <a:p>
                      <a:pPr marL="0" marR="0" lvl="0" indent="0" algn="ctr" rtl="0">
                        <a:spcBef>
                          <a:spcPts val="0"/>
                        </a:spcBef>
                        <a:spcAft>
                          <a:spcPts val="0"/>
                        </a:spcAft>
                        <a:buNone/>
                      </a:pPr>
                      <a:r>
                        <a:rPr lang="en-US" sz="1600"/>
                        <a:t>5</a:t>
                      </a:r>
                      <a:endParaRPr/>
                    </a:p>
                  </a:txBody>
                  <a:tcPr marL="91450" marR="91450" marT="45725" marB="45725" anchor="ctr"/>
                </a:tc>
                <a:tc>
                  <a:txBody>
                    <a:bodyPr/>
                    <a:lstStyle/>
                    <a:p>
                      <a:pPr marL="0" marR="0" lvl="0" indent="0" algn="ctr" rtl="0">
                        <a:spcBef>
                          <a:spcPts val="0"/>
                        </a:spcBef>
                        <a:spcAft>
                          <a:spcPts val="0"/>
                        </a:spcAft>
                        <a:buNone/>
                      </a:pPr>
                      <a:r>
                        <a:rPr lang="en-US" sz="1600" b="1"/>
                        <a:t>10</a:t>
                      </a:r>
                      <a:endParaRPr sz="1600" b="1">
                        <a:solidFill>
                          <a:schemeClr val="accent6"/>
                        </a:solidFill>
                      </a:endParaRPr>
                    </a:p>
                  </a:txBody>
                  <a:tcPr marL="91450" marR="91450" marT="45725" marB="45725" anchor="ctr"/>
                </a:tc>
                <a:extLst>
                  <a:ext uri="{0D108BD9-81ED-4DB2-BD59-A6C34878D82A}">
                    <a16:rowId xmlns:a16="http://schemas.microsoft.com/office/drawing/2014/main" val="10001"/>
                  </a:ext>
                </a:extLst>
              </a:tr>
              <a:tr h="365750">
                <a:tc>
                  <a:txBody>
                    <a:bodyPr/>
                    <a:lstStyle/>
                    <a:p>
                      <a:pPr marL="0" marR="0" lvl="0" indent="0" algn="l" rtl="0">
                        <a:lnSpc>
                          <a:spcPct val="100000"/>
                        </a:lnSpc>
                        <a:spcBef>
                          <a:spcPts val="0"/>
                        </a:spcBef>
                        <a:spcAft>
                          <a:spcPts val="0"/>
                        </a:spcAft>
                        <a:buClr>
                          <a:srgbClr val="FFA929"/>
                        </a:buClr>
                        <a:buSzPts val="1600"/>
                        <a:buFont typeface="Arial"/>
                        <a:buNone/>
                      </a:pPr>
                      <a:r>
                        <a:rPr lang="en-US" sz="1600" b="1">
                          <a:solidFill>
                            <a:srgbClr val="FFA929"/>
                          </a:solidFill>
                        </a:rPr>
                        <a:t>Country C profit</a:t>
                      </a:r>
                      <a:endParaRPr/>
                    </a:p>
                  </a:txBody>
                  <a:tcPr marL="91450" marR="91450" marT="45725" marB="45725" anchor="ctr"/>
                </a:tc>
                <a:tc>
                  <a:txBody>
                    <a:bodyPr/>
                    <a:lstStyle/>
                    <a:p>
                      <a:pPr marL="0" marR="0" lvl="0" indent="0" algn="ctr" rtl="0">
                        <a:spcBef>
                          <a:spcPts val="0"/>
                        </a:spcBef>
                        <a:spcAft>
                          <a:spcPts val="0"/>
                        </a:spcAft>
                        <a:buNone/>
                      </a:pPr>
                      <a:r>
                        <a:rPr lang="en-US" sz="1600">
                          <a:solidFill>
                            <a:srgbClr val="FFA929"/>
                          </a:solidFill>
                        </a:rPr>
                        <a:t>-</a:t>
                      </a:r>
                      <a:endParaRPr sz="1600" b="0">
                        <a:solidFill>
                          <a:srgbClr val="FFA929"/>
                        </a:solidFill>
                      </a:endParaRPr>
                    </a:p>
                  </a:txBody>
                  <a:tcPr marL="91450" marR="91450" marT="45725" marB="45725" anchor="ctr"/>
                </a:tc>
                <a:tc>
                  <a:txBody>
                    <a:bodyPr/>
                    <a:lstStyle/>
                    <a:p>
                      <a:pPr marL="0" marR="0" lvl="0" indent="0" algn="ctr" rtl="0">
                        <a:spcBef>
                          <a:spcPts val="0"/>
                        </a:spcBef>
                        <a:spcAft>
                          <a:spcPts val="0"/>
                        </a:spcAft>
                        <a:buNone/>
                      </a:pPr>
                      <a:r>
                        <a:rPr lang="en-US" sz="1600" b="1">
                          <a:solidFill>
                            <a:srgbClr val="FFA929"/>
                          </a:solidFill>
                        </a:rPr>
                        <a:t>20</a:t>
                      </a:r>
                      <a:endParaRPr/>
                    </a:p>
                  </a:txBody>
                  <a:tcPr marL="91450" marR="91450" marT="45725" marB="45725" anchor="ctr"/>
                </a:tc>
                <a:extLst>
                  <a:ext uri="{0D108BD9-81ED-4DB2-BD59-A6C34878D82A}">
                    <a16:rowId xmlns:a16="http://schemas.microsoft.com/office/drawing/2014/main" val="10002"/>
                  </a:ext>
                </a:extLst>
              </a:tr>
            </a:tbl>
          </a:graphicData>
        </a:graphic>
      </p:graphicFrame>
      <p:graphicFrame>
        <p:nvGraphicFramePr>
          <p:cNvPr id="1800" name="Google Shape;1800;p72"/>
          <p:cNvGraphicFramePr/>
          <p:nvPr/>
        </p:nvGraphicFramePr>
        <p:xfrm>
          <a:off x="6587584" y="3394999"/>
          <a:ext cx="5486400" cy="1463000"/>
        </p:xfrm>
        <a:graphic>
          <a:graphicData uri="http://schemas.openxmlformats.org/drawingml/2006/table">
            <a:tbl>
              <a:tblPr bandRow="1">
                <a:noFill/>
                <a:tableStyleId>{74B330FF-701A-466B-A6EE-934753BC8E0B}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endParaRPr sz="1600" b="1"/>
                    </a:p>
                  </a:txBody>
                  <a:tcPr marL="91450" marR="91450" marT="45725" marB="45725" anchor="ctr"/>
                </a:tc>
                <a:tc>
                  <a:txBody>
                    <a:bodyPr/>
                    <a:lstStyle/>
                    <a:p>
                      <a:pPr marL="0" marR="0" lvl="0" indent="0" algn="ctr" rtl="0">
                        <a:spcBef>
                          <a:spcPts val="0"/>
                        </a:spcBef>
                        <a:spcAft>
                          <a:spcPts val="0"/>
                        </a:spcAft>
                        <a:buNone/>
                      </a:pPr>
                      <a:r>
                        <a:rPr lang="en-US" sz="1600"/>
                        <a:t>Pre-Pillar One</a:t>
                      </a:r>
                      <a:endParaRPr sz="1600" b="1"/>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a:t>Post-Pillar One</a:t>
                      </a:r>
                      <a:endParaRPr sz="1600" b="1">
                        <a:solidFill>
                          <a:schemeClr val="accent1"/>
                        </a:solidFill>
                      </a:endParaRPr>
                    </a:p>
                  </a:txBody>
                  <a:tcPr marL="91450" marR="91450" marT="45725" marB="45725" anchor="ctr"/>
                </a:tc>
                <a:extLst>
                  <a:ext uri="{0D108BD9-81ED-4DB2-BD59-A6C34878D82A}">
                    <a16:rowId xmlns:a16="http://schemas.microsoft.com/office/drawing/2014/main" val="10000"/>
                  </a:ext>
                </a:extLst>
              </a:tr>
              <a:tr h="365750">
                <a:tc>
                  <a:txBody>
                    <a:bodyPr/>
                    <a:lstStyle/>
                    <a:p>
                      <a:pPr marL="0" marR="0" lvl="0" indent="0" algn="l" rtl="0">
                        <a:spcBef>
                          <a:spcPts val="0"/>
                        </a:spcBef>
                        <a:spcAft>
                          <a:spcPts val="0"/>
                        </a:spcAft>
                        <a:buNone/>
                      </a:pPr>
                      <a:r>
                        <a:rPr lang="en-US" sz="1600"/>
                        <a:t>Revenues</a:t>
                      </a:r>
                      <a:endParaRPr sz="1600" b="1"/>
                    </a:p>
                  </a:txBody>
                  <a:tcPr marL="91450" marR="91450" marT="45725" marB="45725" anchor="ctr"/>
                </a:tc>
                <a:tc gridSpan="2">
                  <a:txBody>
                    <a:bodyPr/>
                    <a:lstStyle/>
                    <a:p>
                      <a:pPr marL="0" marR="0" lvl="0" indent="0" algn="ctr" rtl="0">
                        <a:spcBef>
                          <a:spcPts val="0"/>
                        </a:spcBef>
                        <a:spcAft>
                          <a:spcPts val="0"/>
                        </a:spcAft>
                        <a:buNone/>
                      </a:pPr>
                      <a:r>
                        <a:rPr lang="en-US" sz="1600"/>
                        <a:t>100</a:t>
                      </a:r>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1"/>
                  </a:ext>
                </a:extLst>
              </a:tr>
              <a:tr h="365750">
                <a:tc>
                  <a:txBody>
                    <a:bodyPr/>
                    <a:lstStyle/>
                    <a:p>
                      <a:pPr marL="0" marR="0" lvl="0" indent="0" algn="l" rtl="0">
                        <a:spcBef>
                          <a:spcPts val="0"/>
                        </a:spcBef>
                        <a:spcAft>
                          <a:spcPts val="0"/>
                        </a:spcAft>
                        <a:buNone/>
                      </a:pPr>
                      <a:r>
                        <a:rPr lang="en-US" sz="1600"/>
                        <a:t>Profitability</a:t>
                      </a:r>
                      <a:endParaRPr sz="1600" b="1"/>
                    </a:p>
                  </a:txBody>
                  <a:tcPr marL="91450" marR="91450" marT="45725" marB="45725" anchor="ctr"/>
                </a:tc>
                <a:tc gridSpan="2">
                  <a:txBody>
                    <a:bodyPr/>
                    <a:lstStyle/>
                    <a:p>
                      <a:pPr marL="0" marR="0" lvl="0" indent="0" algn="ctr" rtl="0">
                        <a:spcBef>
                          <a:spcPts val="0"/>
                        </a:spcBef>
                        <a:spcAft>
                          <a:spcPts val="0"/>
                        </a:spcAft>
                        <a:buNone/>
                      </a:pPr>
                      <a:r>
                        <a:rPr lang="en-US" sz="1600"/>
                        <a:t>40%</a:t>
                      </a:r>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2"/>
                  </a:ext>
                </a:extLst>
              </a:tr>
              <a:tr h="365750">
                <a:tc>
                  <a:txBody>
                    <a:bodyPr/>
                    <a:lstStyle/>
                    <a:p>
                      <a:pPr marL="0" marR="0" lvl="0" indent="0" algn="l" rtl="0">
                        <a:spcBef>
                          <a:spcPts val="0"/>
                        </a:spcBef>
                        <a:spcAft>
                          <a:spcPts val="0"/>
                        </a:spcAft>
                        <a:buNone/>
                      </a:pPr>
                      <a:r>
                        <a:rPr lang="en-US" sz="1600"/>
                        <a:t>Profit</a:t>
                      </a:r>
                      <a:endParaRPr sz="1600" b="1"/>
                    </a:p>
                  </a:txBody>
                  <a:tcPr marL="91450" marR="91450" marT="45725" marB="45725" anchor="ctr"/>
                </a:tc>
                <a:tc gridSpan="2">
                  <a:txBody>
                    <a:bodyPr/>
                    <a:lstStyle/>
                    <a:p>
                      <a:pPr marL="0" marR="0" lvl="0" indent="0" algn="ctr" rtl="0">
                        <a:spcBef>
                          <a:spcPts val="0"/>
                        </a:spcBef>
                        <a:spcAft>
                          <a:spcPts val="0"/>
                        </a:spcAft>
                        <a:buNone/>
                      </a:pPr>
                      <a:r>
                        <a:rPr lang="en-US" sz="1600"/>
                        <a:t>40</a:t>
                      </a:r>
                      <a:endParaRPr sz="1600" b="1"/>
                    </a:p>
                  </a:txBody>
                  <a:tcPr marL="91450" marR="91450" marT="45725" marB="45725" anchor="ct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9" name="Google Shape;1809;p73"/>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chemeClr val="lt1"/>
                </a:solidFill>
                <a:latin typeface="Georgia"/>
                <a:ea typeface="Georgia"/>
                <a:cs typeface="Georgia"/>
                <a:sym typeface="Georgia"/>
              </a:rPr>
              <a:t>Arm’s length</a:t>
            </a:r>
            <a:br>
              <a:rPr lang="en-US" sz="1400">
                <a:solidFill>
                  <a:schemeClr val="lt1"/>
                </a:solidFill>
                <a:latin typeface="Georgia"/>
                <a:ea typeface="Georgia"/>
                <a:cs typeface="Georgia"/>
                <a:sym typeface="Georgia"/>
              </a:rPr>
            </a:br>
            <a:r>
              <a:rPr lang="en-US" sz="1400">
                <a:solidFill>
                  <a:schemeClr val="lt1"/>
                </a:solidFill>
                <a:latin typeface="Georgia"/>
                <a:ea typeface="Georgia"/>
                <a:cs typeface="Georgia"/>
                <a:sym typeface="Georgia"/>
              </a:rPr>
              <a:t>price</a:t>
            </a:r>
            <a:endParaRPr/>
          </a:p>
        </p:txBody>
      </p:sp>
      <p:sp>
        <p:nvSpPr>
          <p:cNvPr id="1811" name="Google Shape;1811;p73"/>
          <p:cNvSpPr txBox="1"/>
          <p:nvPr/>
        </p:nvSpPr>
        <p:spPr>
          <a:xfrm>
            <a:off x="578425" y="472656"/>
            <a:ext cx="10769600" cy="9141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Georgia"/>
              <a:buNone/>
            </a:pPr>
            <a:r>
              <a:rPr lang="en-US" sz="3200" dirty="0">
                <a:solidFill>
                  <a:schemeClr val="dk1"/>
                </a:solidFill>
                <a:latin typeface="Georgia"/>
                <a:ea typeface="Georgia"/>
                <a:cs typeface="Georgia"/>
                <a:sym typeface="Georgia"/>
              </a:rPr>
              <a:t>OECD initiative (Pillar I and II) </a:t>
            </a:r>
            <a:br>
              <a:rPr lang="en-US" sz="3200" dirty="0">
                <a:solidFill>
                  <a:schemeClr val="dk1"/>
                </a:solidFill>
                <a:latin typeface="Georgia"/>
                <a:ea typeface="Georgia"/>
                <a:cs typeface="Georgia"/>
                <a:sym typeface="Georgia"/>
              </a:rPr>
            </a:br>
            <a:r>
              <a:rPr lang="en-US" sz="2800" dirty="0">
                <a:solidFill>
                  <a:schemeClr val="dk1"/>
                </a:solidFill>
                <a:latin typeface="Georgia"/>
                <a:ea typeface="Georgia"/>
                <a:cs typeface="Georgia"/>
                <a:sym typeface="Georgia"/>
              </a:rPr>
              <a:t>Pillar II (high-level overview)</a:t>
            </a:r>
            <a:endParaRPr dirty="0"/>
          </a:p>
          <a:p>
            <a:pPr marL="0" marR="0" lvl="0" indent="0" algn="l" rtl="0">
              <a:lnSpc>
                <a:spcPct val="100000"/>
              </a:lnSpc>
              <a:spcBef>
                <a:spcPts val="600"/>
              </a:spcBef>
              <a:spcAft>
                <a:spcPts val="0"/>
              </a:spcAft>
              <a:buClr>
                <a:schemeClr val="dk1"/>
              </a:buClr>
              <a:buSzPts val="2800"/>
              <a:buFont typeface="Georgia"/>
              <a:buNone/>
            </a:pPr>
            <a:endParaRPr sz="2800" dirty="0">
              <a:solidFill>
                <a:schemeClr val="dk1"/>
              </a:solidFill>
              <a:latin typeface="Georgia"/>
              <a:ea typeface="Georgia"/>
              <a:cs typeface="Georgia"/>
              <a:sym typeface="Georgia"/>
            </a:endParaRPr>
          </a:p>
        </p:txBody>
      </p:sp>
      <p:sp>
        <p:nvSpPr>
          <p:cNvPr id="1812" name="Google Shape;1812;p73"/>
          <p:cNvSpPr txBox="1">
            <a:spLocks noGrp="1"/>
          </p:cNvSpPr>
          <p:nvPr>
            <p:ph idx="1"/>
          </p:nvPr>
        </p:nvSpPr>
        <p:spPr>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Tx/>
              <a:buSzPts val="1600"/>
              <a:buFont typeface="Arial"/>
              <a:buChar char="•"/>
            </a:pPr>
            <a:r>
              <a:rPr lang="en-US" sz="1600" b="0" dirty="0">
                <a:solidFill>
                  <a:schemeClr val="tx1"/>
                </a:solidFill>
              </a:rPr>
              <a:t>Formally called the Global Anti-base Erosion Proposal ("</a:t>
            </a:r>
            <a:r>
              <a:rPr lang="en-US" sz="1600" dirty="0">
                <a:solidFill>
                  <a:schemeClr val="tx1"/>
                </a:solidFill>
              </a:rPr>
              <a:t>GLoBE</a:t>
            </a:r>
            <a:r>
              <a:rPr lang="en-US" sz="1600" b="0" dirty="0">
                <a:solidFill>
                  <a:schemeClr val="tx1"/>
                </a:solidFill>
              </a:rPr>
              <a:t>");</a:t>
            </a:r>
            <a:endParaRPr dirty="0">
              <a:solidFill>
                <a:schemeClr val="tx1"/>
              </a:solidFill>
            </a:endParaRPr>
          </a:p>
          <a:p>
            <a:pPr marL="285750" lvl="0" indent="-285750" algn="l" rtl="0">
              <a:lnSpc>
                <a:spcPct val="90000"/>
              </a:lnSpc>
              <a:spcBef>
                <a:spcPts val="600"/>
              </a:spcBef>
              <a:spcAft>
                <a:spcPts val="0"/>
              </a:spcAft>
              <a:buClrTx/>
              <a:buSzPts val="1600"/>
              <a:buFont typeface="Arial"/>
              <a:buChar char="•"/>
            </a:pPr>
            <a:r>
              <a:rPr lang="en-US" sz="1600" b="0" dirty="0">
                <a:solidFill>
                  <a:schemeClr val="tx1"/>
                </a:solidFill>
              </a:rPr>
              <a:t>Set of rules aimed at addressing circumstances that </a:t>
            </a:r>
            <a:r>
              <a:rPr lang="en-US" sz="1600" dirty="0">
                <a:solidFill>
                  <a:schemeClr val="tx1"/>
                </a:solidFill>
              </a:rPr>
              <a:t>allow MNEs to shift profit to jurisdictions where they are subject to no or very low taxation</a:t>
            </a:r>
            <a:r>
              <a:rPr lang="en-US" sz="1600" b="0" dirty="0">
                <a:solidFill>
                  <a:schemeClr val="tx1"/>
                </a:solidFill>
              </a:rPr>
              <a:t>;</a:t>
            </a:r>
            <a:endParaRPr dirty="0">
              <a:solidFill>
                <a:schemeClr val="tx1"/>
              </a:solidFill>
            </a:endParaRPr>
          </a:p>
          <a:p>
            <a:pPr marL="285750" lvl="0" indent="-285750" algn="l" rtl="0">
              <a:lnSpc>
                <a:spcPct val="90000"/>
              </a:lnSpc>
              <a:spcBef>
                <a:spcPts val="600"/>
              </a:spcBef>
              <a:spcAft>
                <a:spcPts val="0"/>
              </a:spcAft>
              <a:buClrTx/>
              <a:buSzPts val="1600"/>
              <a:buFont typeface="Arial"/>
              <a:buChar char="•"/>
            </a:pPr>
            <a:r>
              <a:rPr lang="en-US" sz="1600" b="0" dirty="0">
                <a:solidFill>
                  <a:schemeClr val="tx1"/>
                </a:solidFill>
              </a:rPr>
              <a:t>The measures foreseen as part of Pillar Two will establish a </a:t>
            </a:r>
            <a:r>
              <a:rPr lang="en-US" sz="1600" dirty="0">
                <a:solidFill>
                  <a:schemeClr val="tx1"/>
                </a:solidFill>
              </a:rPr>
              <a:t>minimum level/rate of tax</a:t>
            </a:r>
            <a:r>
              <a:rPr lang="en-US" sz="1600" b="0" dirty="0">
                <a:solidFill>
                  <a:schemeClr val="tx1"/>
                </a:solidFill>
              </a:rPr>
              <a:t>;</a:t>
            </a:r>
            <a:endParaRPr dirty="0">
              <a:solidFill>
                <a:schemeClr val="tx1"/>
              </a:solidFill>
            </a:endParaRPr>
          </a:p>
          <a:p>
            <a:pPr marL="285750" lvl="0" indent="-285750" algn="l" rtl="0">
              <a:lnSpc>
                <a:spcPct val="90000"/>
              </a:lnSpc>
              <a:spcBef>
                <a:spcPts val="600"/>
              </a:spcBef>
              <a:spcAft>
                <a:spcPts val="0"/>
              </a:spcAft>
              <a:buClrTx/>
              <a:buSzPts val="1600"/>
              <a:buFont typeface="Arial"/>
              <a:buChar char="•"/>
            </a:pPr>
            <a:r>
              <a:rPr lang="en-US" sz="1600" b="0" dirty="0">
                <a:solidFill>
                  <a:schemeClr val="tx1"/>
                </a:solidFill>
              </a:rPr>
              <a:t>Profits or payments which are taxed below the minimum level will be subject to </a:t>
            </a:r>
            <a:r>
              <a:rPr lang="en-US" sz="1600" dirty="0">
                <a:solidFill>
                  <a:schemeClr val="tx1"/>
                </a:solidFill>
              </a:rPr>
              <a:t>adjustments</a:t>
            </a:r>
            <a:r>
              <a:rPr lang="en-US" sz="1600" b="0" dirty="0">
                <a:solidFill>
                  <a:schemeClr val="tx1"/>
                </a:solidFill>
              </a:rPr>
              <a:t> </a:t>
            </a:r>
            <a:r>
              <a:rPr lang="en-US" sz="1600" dirty="0">
                <a:solidFill>
                  <a:schemeClr val="tx1"/>
                </a:solidFill>
              </a:rPr>
              <a:t>in the counterparty country </a:t>
            </a:r>
            <a:r>
              <a:rPr lang="en-US" sz="1600" b="0" dirty="0">
                <a:solidFill>
                  <a:schemeClr val="tx1"/>
                </a:solidFill>
              </a:rPr>
              <a:t>(e.g. income inclusion or denial of deduction).</a:t>
            </a:r>
            <a:endParaRPr sz="1600" b="0" dirty="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Pillar One and Two: Where are we?</a:t>
            </a:r>
          </a:p>
        </p:txBody>
      </p:sp>
      <p:sp>
        <p:nvSpPr>
          <p:cNvPr id="4" name="Subtitle 3">
            <a:extLst>
              <a:ext uri="{FF2B5EF4-FFF2-40B4-BE49-F238E27FC236}">
                <a16:creationId xmlns:a16="http://schemas.microsoft.com/office/drawing/2014/main" id="{0E1B7EF1-81D6-3231-A8E2-1245CADB75CD}"/>
              </a:ext>
            </a:extLst>
          </p:cNvPr>
          <p:cNvSpPr>
            <a:spLocks noGrp="1"/>
          </p:cNvSpPr>
          <p:nvPr>
            <p:ph type="subTitle" idx="16"/>
          </p:nvPr>
        </p:nvSpPr>
        <p:spPr/>
        <p:txBody>
          <a:bodyPr/>
          <a:lstStyle/>
          <a:p>
            <a:endParaRPr lang="en-GB"/>
          </a:p>
        </p:txBody>
      </p:sp>
      <p:sp>
        <p:nvSpPr>
          <p:cNvPr id="3" name="Content Placeholder 2"/>
          <p:cNvSpPr>
            <a:spLocks noGrp="1"/>
          </p:cNvSpPr>
          <p:nvPr>
            <p:ph idx="1"/>
          </p:nvPr>
        </p:nvSpPr>
        <p:spPr/>
        <p:txBody>
          <a:bodyPr/>
          <a:lstStyle/>
          <a:p>
            <a:pPr lvl="2"/>
            <a:r>
              <a:rPr lang="en-GB" dirty="0"/>
              <a:t>In the end of 2021 and beginning of 2022, the works on Pillar One and Two have accelerated;</a:t>
            </a:r>
          </a:p>
          <a:p>
            <a:pPr lvl="2"/>
            <a:r>
              <a:rPr lang="en-US" dirty="0"/>
              <a:t>October 2021: </a:t>
            </a:r>
            <a:r>
              <a:rPr lang="en-US" i="1" dirty="0"/>
              <a:t>Statement on a Two-Pillar Solution to Address the Tax Challenges Arising from the Digitalisation of the Economy</a:t>
            </a:r>
            <a:r>
              <a:rPr lang="en-GB" dirty="0"/>
              <a:t>;</a:t>
            </a:r>
          </a:p>
          <a:p>
            <a:pPr lvl="2"/>
            <a:r>
              <a:rPr lang="en-GB" dirty="0"/>
              <a:t>Ambitious timeline:</a:t>
            </a:r>
          </a:p>
          <a:p>
            <a:pPr lvl="3"/>
            <a:r>
              <a:rPr lang="en-GB" dirty="0"/>
              <a:t>Pillar One: Multilateral Convention covering Amount A to be allowed to come into effect </a:t>
            </a:r>
            <a:r>
              <a:rPr lang="en-GB" b="1" dirty="0"/>
              <a:t>in 2023</a:t>
            </a:r>
            <a:r>
              <a:rPr lang="en-GB" dirty="0"/>
              <a:t>;</a:t>
            </a:r>
          </a:p>
          <a:p>
            <a:pPr lvl="3"/>
            <a:r>
              <a:rPr lang="en-GB" dirty="0"/>
              <a:t>Pillar One: Amount B mechanism to be finalised by </a:t>
            </a:r>
            <a:r>
              <a:rPr lang="en-GB" b="1" dirty="0"/>
              <a:t>end of 2022</a:t>
            </a:r>
            <a:r>
              <a:rPr lang="en-GB" dirty="0"/>
              <a:t>;</a:t>
            </a:r>
          </a:p>
          <a:p>
            <a:pPr lvl="3"/>
            <a:r>
              <a:rPr lang="en-GB" dirty="0"/>
              <a:t>Pillar Two: implementation framework for the GloBE rules to be developed the latest by </a:t>
            </a:r>
            <a:r>
              <a:rPr lang="en-GB" b="1" dirty="0"/>
              <a:t>the end of 2022, effective 2023</a:t>
            </a:r>
            <a:r>
              <a:rPr lang="en-GB" dirty="0"/>
              <a:t>.</a:t>
            </a:r>
          </a:p>
          <a:p>
            <a:pPr lvl="2"/>
            <a:r>
              <a:rPr lang="en-GB" dirty="0"/>
              <a:t>February 2022 – Pillar One – nexus, source and tax base model rules.</a:t>
            </a:r>
          </a:p>
        </p:txBody>
      </p:sp>
    </p:spTree>
    <p:extLst>
      <p:ext uri="{BB962C8B-B14F-4D97-AF65-F5344CB8AC3E}">
        <p14:creationId xmlns:p14="http://schemas.microsoft.com/office/powerpoint/2010/main" val="291281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78"/>
          <p:cNvSpPr txBox="1">
            <a:spLocks noGrp="1"/>
          </p:cNvSpPr>
          <p:nvPr>
            <p:ph type="title"/>
          </p:nvPr>
        </p:nvSpPr>
        <p:spPr>
          <a:xfrm>
            <a:off x="580699" y="530722"/>
            <a:ext cx="11306175" cy="50292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3200"/>
              <a:buFont typeface="Georgia"/>
              <a:buNone/>
            </a:pPr>
            <a:r>
              <a:rPr lang="en-US" dirty="0"/>
              <a:t>Q&amp;A</a:t>
            </a:r>
            <a:endParaRPr sz="1800" dirty="0">
              <a:solidFill>
                <a:srgbClr val="000000"/>
              </a:solidFill>
              <a:latin typeface="Arial"/>
              <a:ea typeface="Arial"/>
              <a:cs typeface="Arial"/>
              <a:sym typeface="Arial"/>
            </a:endParaRPr>
          </a:p>
        </p:txBody>
      </p:sp>
      <p:sp>
        <p:nvSpPr>
          <p:cNvPr id="1912" name="Google Shape;1912;p78"/>
          <p:cNvSpPr txBox="1">
            <a:spLocks noGrp="1"/>
          </p:cNvSpPr>
          <p:nvPr>
            <p:ph idx="1"/>
          </p:nvPr>
        </p:nvSpPr>
        <p:spPr>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5"/>
              </a:buClr>
              <a:buSzPts val="6600"/>
              <a:buNone/>
            </a:pPr>
            <a:r>
              <a:rPr lang="en-US" sz="6600" b="0" dirty="0"/>
              <a:t>Any questions?</a:t>
            </a:r>
            <a:endParaRPr dirty="0"/>
          </a:p>
        </p:txBody>
      </p:sp>
      <p:sp>
        <p:nvSpPr>
          <p:cNvPr id="1911" name="Google Shape;1911;p78"/>
          <p:cNvSpPr txBox="1"/>
          <p:nvPr/>
        </p:nvSpPr>
        <p:spPr>
          <a:xfrm>
            <a:off x="3539666" y="5969399"/>
            <a:ext cx="1314610" cy="483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solidFill>
                  <a:schemeClr val="lt1"/>
                </a:solidFill>
                <a:latin typeface="Georgia"/>
                <a:ea typeface="Georgia"/>
                <a:cs typeface="Georgia"/>
                <a:sym typeface="Georgia"/>
              </a:rPr>
              <a:t>Arm’s length</a:t>
            </a:r>
            <a:br>
              <a:rPr lang="en-US" sz="1400" dirty="0">
                <a:solidFill>
                  <a:schemeClr val="lt1"/>
                </a:solidFill>
                <a:latin typeface="Georgia"/>
                <a:ea typeface="Georgia"/>
                <a:cs typeface="Georgia"/>
                <a:sym typeface="Georgia"/>
              </a:rPr>
            </a:br>
            <a:r>
              <a:rPr lang="en-US" sz="1400" dirty="0">
                <a:solidFill>
                  <a:schemeClr val="lt1"/>
                </a:solidFill>
                <a:latin typeface="Georgia"/>
                <a:ea typeface="Georgia"/>
                <a:cs typeface="Georgia"/>
                <a:sym typeface="Georgia"/>
              </a:rPr>
              <a:t>price</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3" y="432001"/>
            <a:ext cx="11306175" cy="482400"/>
          </a:xfrm>
        </p:spPr>
        <p:txBody>
          <a:bodyPr/>
          <a:lstStyle/>
          <a:p>
            <a:r>
              <a:rPr lang="en-GB" dirty="0"/>
              <a:t>Let us know what you think!</a:t>
            </a:r>
          </a:p>
        </p:txBody>
      </p:sp>
      <p:sp>
        <p:nvSpPr>
          <p:cNvPr id="11" name="Content Placeholder 10"/>
          <p:cNvSpPr>
            <a:spLocks noGrp="1"/>
          </p:cNvSpPr>
          <p:nvPr>
            <p:ph idx="1"/>
          </p:nvPr>
        </p:nvSpPr>
        <p:spPr>
          <a:xfrm>
            <a:off x="4979684" y="2127983"/>
            <a:ext cx="6766560" cy="2602033"/>
          </a:xfrm>
        </p:spPr>
        <p:txBody>
          <a:bodyPr/>
          <a:lstStyle/>
          <a:p>
            <a:pPr marL="50800" indent="0">
              <a:buNone/>
            </a:pPr>
            <a:r>
              <a:rPr lang="en-GB" sz="4000" b="1" dirty="0">
                <a:solidFill>
                  <a:schemeClr val="accent1"/>
                </a:solidFill>
              </a:rPr>
              <a:t>Scan the QR code and let us know what you think by answering our 1-minute anonymous survey.</a:t>
            </a:r>
          </a:p>
          <a:p>
            <a:endParaRPr lang="en-GB" sz="4000" dirty="0"/>
          </a:p>
        </p:txBody>
      </p:sp>
      <p:pic>
        <p:nvPicPr>
          <p:cNvPr id="4" name="Picture 3">
            <a:extLst>
              <a:ext uri="{FF2B5EF4-FFF2-40B4-BE49-F238E27FC236}">
                <a16:creationId xmlns:a16="http://schemas.microsoft.com/office/drawing/2014/main" id="{66BF5DA2-C3CE-2DDC-E516-DD9BCB75ABAA}"/>
              </a:ext>
            </a:extLst>
          </p:cNvPr>
          <p:cNvPicPr>
            <a:picLocks noChangeAspect="1"/>
          </p:cNvPicPr>
          <p:nvPr/>
        </p:nvPicPr>
        <p:blipFill>
          <a:blip r:embed="rId3"/>
          <a:stretch>
            <a:fillRect/>
          </a:stretch>
        </p:blipFill>
        <p:spPr>
          <a:xfrm>
            <a:off x="2129125" y="2127983"/>
            <a:ext cx="2381250" cy="2381250"/>
          </a:xfrm>
          <a:prstGeom prst="rect">
            <a:avLst/>
          </a:prstGeom>
        </p:spPr>
      </p:pic>
    </p:spTree>
    <p:extLst>
      <p:ext uri="{BB962C8B-B14F-4D97-AF65-F5344CB8AC3E}">
        <p14:creationId xmlns:p14="http://schemas.microsoft.com/office/powerpoint/2010/main" val="884152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Contacts: people working alongside you</a:t>
            </a:r>
          </a:p>
        </p:txBody>
      </p:sp>
      <p:sp>
        <p:nvSpPr>
          <p:cNvPr id="13" name="Text Placeholder 12"/>
          <p:cNvSpPr>
            <a:spLocks noGrp="1"/>
          </p:cNvSpPr>
          <p:nvPr>
            <p:ph type="body" sz="quarter" idx="28"/>
          </p:nvPr>
        </p:nvSpPr>
        <p:spPr/>
        <p:txBody>
          <a:bodyPr/>
          <a:lstStyle/>
          <a:p>
            <a:r>
              <a:rPr lang="en-GB" dirty="0"/>
              <a:t>Murielle </a:t>
            </a:r>
            <a:r>
              <a:rPr lang="en-GB" dirty="0" err="1"/>
              <a:t>Filipucci</a:t>
            </a:r>
            <a:r>
              <a:rPr lang="en-GB" dirty="0"/>
              <a:t>, </a:t>
            </a:r>
            <a:r>
              <a:rPr lang="en-GB" b="0" dirty="0"/>
              <a:t>Partner</a:t>
            </a:r>
          </a:p>
        </p:txBody>
      </p:sp>
      <p:sp>
        <p:nvSpPr>
          <p:cNvPr id="14" name="Text Placeholder 13"/>
          <p:cNvSpPr>
            <a:spLocks noGrp="1"/>
          </p:cNvSpPr>
          <p:nvPr>
            <p:ph type="body" sz="quarter" idx="29"/>
          </p:nvPr>
        </p:nvSpPr>
        <p:spPr/>
        <p:txBody>
          <a:bodyPr/>
          <a:lstStyle/>
          <a:p>
            <a:r>
              <a:rPr lang="en-GB" b="0" dirty="0"/>
              <a:t>T: </a:t>
            </a:r>
            <a:r>
              <a:rPr lang="en-GB" b="0" dirty="0">
                <a:ea typeface="+mn-lt"/>
                <a:cs typeface="+mn-lt"/>
              </a:rPr>
              <a:t>+352 621 333 118</a:t>
            </a:r>
            <a:endParaRPr lang="en-GB" b="0" dirty="0"/>
          </a:p>
        </p:txBody>
      </p:sp>
      <p:sp>
        <p:nvSpPr>
          <p:cNvPr id="15" name="Text Placeholder 14"/>
          <p:cNvSpPr>
            <a:spLocks noGrp="1"/>
          </p:cNvSpPr>
          <p:nvPr>
            <p:ph type="body" sz="quarter" idx="30"/>
          </p:nvPr>
        </p:nvSpPr>
        <p:spPr/>
        <p:txBody>
          <a:bodyPr/>
          <a:lstStyle/>
          <a:p>
            <a:r>
              <a:rPr lang="en-GB" b="0" dirty="0"/>
              <a:t>Murielle.filipucci@pwc.lu</a:t>
            </a:r>
          </a:p>
        </p:txBody>
      </p:sp>
      <p:sp>
        <p:nvSpPr>
          <p:cNvPr id="16" name="Text Placeholder 15"/>
          <p:cNvSpPr>
            <a:spLocks noGrp="1"/>
          </p:cNvSpPr>
          <p:nvPr>
            <p:ph type="body" sz="quarter" idx="31"/>
          </p:nvPr>
        </p:nvSpPr>
        <p:spPr/>
        <p:txBody>
          <a:bodyPr/>
          <a:lstStyle/>
          <a:p>
            <a:r>
              <a:rPr lang="en-GB" dirty="0"/>
              <a:t>Etienne Hirsch</a:t>
            </a:r>
            <a:r>
              <a:rPr lang="en-GB" b="0" dirty="0"/>
              <a:t>, Managing Director</a:t>
            </a:r>
          </a:p>
        </p:txBody>
      </p:sp>
      <p:sp>
        <p:nvSpPr>
          <p:cNvPr id="17" name="Text Placeholder 16"/>
          <p:cNvSpPr>
            <a:spLocks noGrp="1"/>
          </p:cNvSpPr>
          <p:nvPr>
            <p:ph type="body" sz="quarter" idx="32"/>
          </p:nvPr>
        </p:nvSpPr>
        <p:spPr/>
        <p:txBody>
          <a:bodyPr/>
          <a:lstStyle/>
          <a:p>
            <a:r>
              <a:rPr lang="en-GB" b="0" dirty="0"/>
              <a:t>T: </a:t>
            </a:r>
            <a:r>
              <a:rPr lang="en-GB" b="0" dirty="0">
                <a:ea typeface="+mn-lt"/>
                <a:cs typeface="+mn-lt"/>
              </a:rPr>
              <a:t>+352 621 336 022</a:t>
            </a:r>
            <a:endParaRPr lang="en-GB" b="0" dirty="0"/>
          </a:p>
        </p:txBody>
      </p:sp>
      <p:sp>
        <p:nvSpPr>
          <p:cNvPr id="18" name="Text Placeholder 17"/>
          <p:cNvSpPr>
            <a:spLocks noGrp="1"/>
          </p:cNvSpPr>
          <p:nvPr>
            <p:ph type="body" sz="quarter" idx="33"/>
          </p:nvPr>
        </p:nvSpPr>
        <p:spPr/>
        <p:txBody>
          <a:bodyPr/>
          <a:lstStyle/>
          <a:p>
            <a:r>
              <a:rPr lang="en-GB" b="0" dirty="0"/>
              <a:t>etienne.hirsch@pwc.lu</a:t>
            </a:r>
          </a:p>
        </p:txBody>
      </p:sp>
      <p:sp>
        <p:nvSpPr>
          <p:cNvPr id="25" name="Text Placeholder 6"/>
          <p:cNvSpPr>
            <a:spLocks noGrp="1"/>
          </p:cNvSpPr>
          <p:nvPr>
            <p:ph type="body" sz="quarter" idx="22"/>
          </p:nvPr>
        </p:nvSpPr>
        <p:spPr>
          <a:xfrm>
            <a:off x="2674143" y="1184912"/>
            <a:ext cx="3241092" cy="373382"/>
          </a:xfrm>
        </p:spPr>
        <p:txBody>
          <a:bodyPr/>
          <a:lstStyle/>
          <a:p>
            <a:r>
              <a:rPr lang="en-GB" dirty="0"/>
              <a:t>Adrien Dallas, </a:t>
            </a:r>
            <a:r>
              <a:rPr lang="en-GB" b="0" dirty="0"/>
              <a:t>Senior Associate</a:t>
            </a:r>
          </a:p>
        </p:txBody>
      </p:sp>
      <p:sp>
        <p:nvSpPr>
          <p:cNvPr id="26" name="Text Placeholder 7"/>
          <p:cNvSpPr>
            <a:spLocks noGrp="1"/>
          </p:cNvSpPr>
          <p:nvPr>
            <p:ph type="body" sz="quarter" idx="23"/>
          </p:nvPr>
        </p:nvSpPr>
        <p:spPr>
          <a:xfrm>
            <a:off x="2674230" y="1848306"/>
            <a:ext cx="3241092" cy="373063"/>
          </a:xfrm>
        </p:spPr>
        <p:txBody>
          <a:bodyPr/>
          <a:lstStyle/>
          <a:p>
            <a:r>
              <a:rPr lang="en-GB" b="0" dirty="0"/>
              <a:t>T: +352 621 335 008</a:t>
            </a:r>
          </a:p>
        </p:txBody>
      </p:sp>
      <p:sp>
        <p:nvSpPr>
          <p:cNvPr id="27" name="Text Placeholder 8"/>
          <p:cNvSpPr>
            <a:spLocks noGrp="1"/>
          </p:cNvSpPr>
          <p:nvPr>
            <p:ph type="body" sz="quarter" idx="24"/>
          </p:nvPr>
        </p:nvSpPr>
        <p:spPr>
          <a:xfrm>
            <a:off x="2674230" y="2508441"/>
            <a:ext cx="3241092" cy="373063"/>
          </a:xfrm>
        </p:spPr>
        <p:txBody>
          <a:bodyPr/>
          <a:lstStyle/>
          <a:p>
            <a:r>
              <a:rPr lang="en-GB" b="0" dirty="0"/>
              <a:t>adrien.dallas@pwc.lu</a:t>
            </a:r>
          </a:p>
        </p:txBody>
      </p:sp>
      <p:pic>
        <p:nvPicPr>
          <p:cNvPr id="32" name="Picture Placeholder 26">
            <a:extLst>
              <a:ext uri="{FF2B5EF4-FFF2-40B4-BE49-F238E27FC236}">
                <a16:creationId xmlns:a16="http://schemas.microsoft.com/office/drawing/2014/main" id="{AD03C4FB-5631-4B3A-965B-4638A4A5BB81}"/>
              </a:ext>
            </a:extLst>
          </p:cNvPr>
          <p:cNvPicPr>
            <a:picLocks noGrp="1" noChangeAspect="1"/>
          </p:cNvPicPr>
          <p:nvPr>
            <p:ph type="pic" sz="quarter" idx="21"/>
          </p:nvPr>
        </p:nvPicPr>
        <p:blipFill rotWithShape="1">
          <a:blip r:embed="rId3"/>
          <a:srcRect l="17959" r="7049"/>
          <a:stretch/>
        </p:blipFill>
        <p:spPr>
          <a:xfrm>
            <a:off x="6276975" y="4200525"/>
            <a:ext cx="1981200" cy="1981200"/>
          </a:xfrm>
        </p:spPr>
      </p:pic>
      <p:pic>
        <p:nvPicPr>
          <p:cNvPr id="23" name="Picture Placeholder 22">
            <a:extLst>
              <a:ext uri="{FF2B5EF4-FFF2-40B4-BE49-F238E27FC236}">
                <a16:creationId xmlns:a16="http://schemas.microsoft.com/office/drawing/2014/main" id="{E00B6ED8-69F0-222F-9D60-D1AF6B2B2811}"/>
              </a:ext>
            </a:extLst>
          </p:cNvPr>
          <p:cNvPicPr>
            <a:picLocks noGrp="1" noChangeAspect="1"/>
          </p:cNvPicPr>
          <p:nvPr>
            <p:ph type="pic" sz="quarter" idx="18"/>
          </p:nvPr>
        </p:nvPicPr>
        <p:blipFill rotWithShape="1">
          <a:blip r:embed="rId4"/>
          <a:srcRect t="7750" b="21082"/>
          <a:stretch/>
        </p:blipFill>
        <p:spPr>
          <a:xfrm>
            <a:off x="336362" y="4200571"/>
            <a:ext cx="1980535" cy="1980406"/>
          </a:xfrm>
        </p:spPr>
      </p:pic>
      <p:pic>
        <p:nvPicPr>
          <p:cNvPr id="5" name="Picture 4" descr="A person in a suit and tie&#10;&#10;AI-generated content may be incorrect.">
            <a:extLst>
              <a:ext uri="{FF2B5EF4-FFF2-40B4-BE49-F238E27FC236}">
                <a16:creationId xmlns:a16="http://schemas.microsoft.com/office/drawing/2014/main" id="{6B699933-1BCF-481D-8EE6-6A76A1CAE61A}"/>
              </a:ext>
            </a:extLst>
          </p:cNvPr>
          <p:cNvPicPr>
            <a:picLocks noChangeAspect="1"/>
          </p:cNvPicPr>
          <p:nvPr/>
        </p:nvPicPr>
        <p:blipFill>
          <a:blip r:embed="rId5"/>
          <a:srcRect l="23631" r="12595"/>
          <a:stretch>
            <a:fillRect/>
          </a:stretch>
        </p:blipFill>
        <p:spPr>
          <a:xfrm>
            <a:off x="621717" y="978681"/>
            <a:ext cx="1873622" cy="2203432"/>
          </a:xfrm>
          <a:prstGeom prst="rect">
            <a:avLst/>
          </a:prstGeom>
        </p:spPr>
      </p:pic>
    </p:spTree>
    <p:extLst>
      <p:ext uri="{BB962C8B-B14F-4D97-AF65-F5344CB8AC3E}">
        <p14:creationId xmlns:p14="http://schemas.microsoft.com/office/powerpoint/2010/main" val="3129133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6000" dirty="0"/>
              <a:t>Thank you for your trust in our services.</a:t>
            </a:r>
            <a:endParaRPr lang="en-GB" dirty="0"/>
          </a:p>
        </p:txBody>
      </p:sp>
      <p:sp>
        <p:nvSpPr>
          <p:cNvPr id="3" name="Text Placeholder 2"/>
          <p:cNvSpPr>
            <a:spLocks noGrp="1"/>
          </p:cNvSpPr>
          <p:nvPr>
            <p:ph type="body" sz="quarter" idx="10"/>
          </p:nvPr>
        </p:nvSpPr>
        <p:spPr>
          <a:xfrm>
            <a:off x="442912" y="5334000"/>
            <a:ext cx="11306176" cy="1377210"/>
          </a:xfrm>
        </p:spPr>
        <p:txBody>
          <a:bodyPr/>
          <a:lstStyle/>
          <a:p>
            <a:r>
              <a:rPr lang="en-US" sz="800" dirty="0"/>
              <a:t>PwC Luxembourg (www.pwc.lu) is the largest professional services firm in Luxembourg with over 3,100 people employed from 85 different countries. PwC Luxembourg provides audit, tax and advisory services including management consulting, transaction, financing and regulatory advice. The firm provides advice to a wide variety of clients from local and middle market entrepreneurs to large multinational companies operating from Luxembourg and the Greater Region. The firm helps its clients create the value they are looking for by contributing to the smooth operation of the capital markets and providing advice through an industry-focused approach.</a:t>
            </a:r>
            <a:br>
              <a:rPr lang="en-US" sz="800" dirty="0"/>
            </a:br>
            <a:endParaRPr lang="en-US" sz="800" dirty="0"/>
          </a:p>
          <a:p>
            <a:r>
              <a:rPr lang="en-US" sz="800" dirty="0"/>
              <a:t>At PwC, our purpose is to build trust in society and solve important problems. We’re a network of firms in 152 countries with over 328,000 people who are committed to delivering quality in assurance, advisory and tax services. Find out more and tell us what matters to you by visiting us at www.pwc.com and www.pwc.lu.</a:t>
            </a:r>
          </a:p>
          <a:p>
            <a:endParaRPr lang="en-GB" sz="800" dirty="0"/>
          </a:p>
          <a:p>
            <a:r>
              <a:rPr lang="en-US" sz="800"/>
              <a:t>© 2024 </a:t>
            </a:r>
            <a:r>
              <a:rPr lang="en-US" sz="800" dirty="0"/>
              <a:t>PricewaterhouseCoopers, Société </a:t>
            </a:r>
            <a:r>
              <a:rPr lang="en-US" sz="800" dirty="0" err="1"/>
              <a:t>coopérative</a:t>
            </a:r>
            <a:r>
              <a:rPr lang="en-US" sz="800" dirty="0"/>
              <a:t>. All rights reserved.</a:t>
            </a:r>
          </a:p>
          <a:p>
            <a:r>
              <a:rPr lang="en-US" sz="800" dirty="0"/>
              <a:t>In this document, “PwC” or “PwC Luxembourg” refers to PricewaterhouseCoopers which is a member firm of PricewaterhouseCoopers International Limited, each member firm of which is a separate legal entity. PwC IL cannot be held liable in any way for the acts or omissions of its member firms.</a:t>
            </a:r>
          </a:p>
          <a:p>
            <a:endParaRPr lang="en-GB" sz="800" dirty="0"/>
          </a:p>
        </p:txBody>
      </p:sp>
    </p:spTree>
    <p:extLst>
      <p:ext uri="{BB962C8B-B14F-4D97-AF65-F5344CB8AC3E}">
        <p14:creationId xmlns:p14="http://schemas.microsoft.com/office/powerpoint/2010/main" val="15946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693" y="537194"/>
            <a:ext cx="11306175" cy="502920"/>
          </a:xfrm>
        </p:spPr>
        <p:txBody>
          <a:bodyPr/>
          <a:lstStyle/>
          <a:p>
            <a:r>
              <a:rPr lang="en-GB"/>
              <a:t>TP in the international context</a:t>
            </a:r>
          </a:p>
        </p:txBody>
      </p:sp>
      <p:sp>
        <p:nvSpPr>
          <p:cNvPr id="4" name="Subtitle 3"/>
          <p:cNvSpPr>
            <a:spLocks noGrp="1"/>
          </p:cNvSpPr>
          <p:nvPr>
            <p:ph type="subTitle" idx="16"/>
          </p:nvPr>
        </p:nvSpPr>
        <p:spPr>
          <a:xfrm>
            <a:off x="587692" y="1040114"/>
            <a:ext cx="11306176" cy="885842"/>
          </a:xfrm>
        </p:spPr>
        <p:txBody>
          <a:bodyPr/>
          <a:lstStyle/>
          <a:p>
            <a:r>
              <a:rPr lang="en-GB">
                <a:solidFill>
                  <a:schemeClr val="accent1"/>
                </a:solidFill>
              </a:rPr>
              <a:t>The Arm’s Length Principle - Examples</a:t>
            </a:r>
          </a:p>
        </p:txBody>
      </p:sp>
      <p:sp>
        <p:nvSpPr>
          <p:cNvPr id="7" name="Rectangle 6">
            <a:extLst>
              <a:ext uri="{FF2B5EF4-FFF2-40B4-BE49-F238E27FC236}">
                <a16:creationId xmlns:a16="http://schemas.microsoft.com/office/drawing/2014/main" id="{0A901BEC-EB04-8531-5BFC-6DA640341E20}"/>
              </a:ext>
            </a:extLst>
          </p:cNvPr>
          <p:cNvSpPr/>
          <p:nvPr/>
        </p:nvSpPr>
        <p:spPr>
          <a:xfrm>
            <a:off x="1494549" y="2354746"/>
            <a:ext cx="1606858" cy="816746"/>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en-GB" sz="1600"/>
              <a:t>HQ</a:t>
            </a:r>
          </a:p>
        </p:txBody>
      </p:sp>
      <p:sp>
        <p:nvSpPr>
          <p:cNvPr id="9" name="Rectangle 8">
            <a:extLst>
              <a:ext uri="{FF2B5EF4-FFF2-40B4-BE49-F238E27FC236}">
                <a16:creationId xmlns:a16="http://schemas.microsoft.com/office/drawing/2014/main" id="{4D2BEC1B-9BD9-367A-D701-5ED209B3CCA6}"/>
              </a:ext>
            </a:extLst>
          </p:cNvPr>
          <p:cNvSpPr/>
          <p:nvPr/>
        </p:nvSpPr>
        <p:spPr>
          <a:xfrm>
            <a:off x="1494549" y="3706882"/>
            <a:ext cx="1606858" cy="816746"/>
          </a:xfrm>
          <a:prstGeom prst="rect">
            <a:avLst/>
          </a:prstGeom>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lnSpc>
                <a:spcPct val="100000"/>
              </a:lnSpc>
            </a:pPr>
            <a:r>
              <a:rPr lang="en-GB" sz="1600"/>
              <a:t>Manufacturer</a:t>
            </a:r>
            <a:endParaRPr lang="en-GB" sz="1600">
              <a:cs typeface="Arial"/>
            </a:endParaRPr>
          </a:p>
        </p:txBody>
      </p:sp>
      <p:sp>
        <p:nvSpPr>
          <p:cNvPr id="12" name="Rectangle 11">
            <a:extLst>
              <a:ext uri="{FF2B5EF4-FFF2-40B4-BE49-F238E27FC236}">
                <a16:creationId xmlns:a16="http://schemas.microsoft.com/office/drawing/2014/main" id="{4DD35059-A241-DE95-58B4-F56B6C4A8569}"/>
              </a:ext>
            </a:extLst>
          </p:cNvPr>
          <p:cNvSpPr/>
          <p:nvPr/>
        </p:nvSpPr>
        <p:spPr>
          <a:xfrm>
            <a:off x="8622818" y="2372851"/>
            <a:ext cx="1606858" cy="816746"/>
          </a:xfrm>
          <a:prstGeom prst="rect">
            <a:avLst/>
          </a:prstGeom>
          <a:solidFill>
            <a:schemeClr val="accent2"/>
          </a:solid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lnSpc>
                <a:spcPct val="100000"/>
              </a:lnSpc>
            </a:pPr>
            <a:r>
              <a:rPr lang="en-GB" sz="1600">
                <a:solidFill>
                  <a:schemeClr val="tx1"/>
                </a:solidFill>
              </a:rPr>
              <a:t>AIFM</a:t>
            </a:r>
            <a:endParaRPr lang="en-GB" sz="1600">
              <a:solidFill>
                <a:schemeClr val="tx1"/>
              </a:solidFill>
              <a:cs typeface="Arial"/>
            </a:endParaRPr>
          </a:p>
        </p:txBody>
      </p:sp>
      <p:cxnSp>
        <p:nvCxnSpPr>
          <p:cNvPr id="18" name="Connector: Curved 17">
            <a:extLst>
              <a:ext uri="{FF2B5EF4-FFF2-40B4-BE49-F238E27FC236}">
                <a16:creationId xmlns:a16="http://schemas.microsoft.com/office/drawing/2014/main" id="{F7AC7066-5703-BCF0-AFA0-48D4C8EE2A68}"/>
              </a:ext>
            </a:extLst>
          </p:cNvPr>
          <p:cNvCxnSpPr>
            <a:cxnSpLocks/>
            <a:stCxn id="7" idx="1"/>
            <a:endCxn id="9" idx="1"/>
          </p:cNvCxnSpPr>
          <p:nvPr/>
        </p:nvCxnSpPr>
        <p:spPr>
          <a:xfrm rot="10800000" flipV="1">
            <a:off x="1494549" y="2763119"/>
            <a:ext cx="12700" cy="1352136"/>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Curved 23">
            <a:extLst>
              <a:ext uri="{FF2B5EF4-FFF2-40B4-BE49-F238E27FC236}">
                <a16:creationId xmlns:a16="http://schemas.microsoft.com/office/drawing/2014/main" id="{E90B4DF5-0FAA-0442-8430-44E293FFF1E3}"/>
              </a:ext>
            </a:extLst>
          </p:cNvPr>
          <p:cNvCxnSpPr>
            <a:cxnSpLocks/>
            <a:stCxn id="12" idx="3"/>
            <a:endCxn id="15" idx="5"/>
          </p:cNvCxnSpPr>
          <p:nvPr/>
        </p:nvCxnSpPr>
        <p:spPr>
          <a:xfrm flipH="1">
            <a:off x="9832397" y="2781224"/>
            <a:ext cx="397279" cy="1786457"/>
          </a:xfrm>
          <a:prstGeom prst="curvedConnector3">
            <a:avLst>
              <a:gd name="adj1" fmla="val -59774"/>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651153C-AAE4-7036-CEBE-9E0E9E2D821A}"/>
              </a:ext>
            </a:extLst>
          </p:cNvPr>
          <p:cNvSpPr txBox="1"/>
          <p:nvPr/>
        </p:nvSpPr>
        <p:spPr>
          <a:xfrm>
            <a:off x="922728" y="3344524"/>
            <a:ext cx="713785" cy="184666"/>
          </a:xfrm>
          <a:prstGeom prst="rect">
            <a:avLst/>
          </a:prstGeom>
          <a:solidFill>
            <a:schemeClr val="bg1"/>
          </a:solidFill>
        </p:spPr>
        <p:txBody>
          <a:bodyPr wrap="none" lIns="0" tIns="0" rIns="0" bIns="0" rtlCol="0">
            <a:spAutoFit/>
          </a:bodyPr>
          <a:lstStyle/>
          <a:p>
            <a:pPr>
              <a:lnSpc>
                <a:spcPct val="100000"/>
              </a:lnSpc>
              <a:spcAft>
                <a:spcPts val="600"/>
              </a:spcAft>
              <a:buSzPct val="100000"/>
            </a:pPr>
            <a:r>
              <a:rPr lang="en-GB" sz="1200"/>
              <a:t>IP Licence</a:t>
            </a:r>
          </a:p>
        </p:txBody>
      </p:sp>
      <p:sp>
        <p:nvSpPr>
          <p:cNvPr id="28" name="TextBox 27">
            <a:extLst>
              <a:ext uri="{FF2B5EF4-FFF2-40B4-BE49-F238E27FC236}">
                <a16:creationId xmlns:a16="http://schemas.microsoft.com/office/drawing/2014/main" id="{4AA447A9-6109-7363-3882-CEFF2C90B22B}"/>
              </a:ext>
            </a:extLst>
          </p:cNvPr>
          <p:cNvSpPr txBox="1"/>
          <p:nvPr/>
        </p:nvSpPr>
        <p:spPr>
          <a:xfrm>
            <a:off x="9832397" y="3659058"/>
            <a:ext cx="1526059" cy="184666"/>
          </a:xfrm>
          <a:prstGeom prst="rect">
            <a:avLst/>
          </a:prstGeom>
          <a:solidFill>
            <a:schemeClr val="bg1"/>
          </a:solidFill>
        </p:spPr>
        <p:txBody>
          <a:bodyPr wrap="none" lIns="0" tIns="0" rIns="0" bIns="0" rtlCol="0">
            <a:spAutoFit/>
          </a:bodyPr>
          <a:lstStyle/>
          <a:p>
            <a:pPr algn="ctr">
              <a:lnSpc>
                <a:spcPct val="100000"/>
              </a:lnSpc>
              <a:spcAft>
                <a:spcPts val="600"/>
              </a:spcAft>
              <a:buSzPct val="100000"/>
            </a:pPr>
            <a:r>
              <a:rPr lang="en-GB" sz="1200"/>
              <a:t>Management Services</a:t>
            </a:r>
          </a:p>
        </p:txBody>
      </p:sp>
      <p:cxnSp>
        <p:nvCxnSpPr>
          <p:cNvPr id="34" name="Straight Connector 33">
            <a:extLst>
              <a:ext uri="{FF2B5EF4-FFF2-40B4-BE49-F238E27FC236}">
                <a16:creationId xmlns:a16="http://schemas.microsoft.com/office/drawing/2014/main" id="{83210B2F-DD89-197D-07FA-624937CF474E}"/>
              </a:ext>
            </a:extLst>
          </p:cNvPr>
          <p:cNvCxnSpPr>
            <a:cxnSpLocks/>
            <a:stCxn id="7" idx="2"/>
            <a:endCxn id="9" idx="0"/>
          </p:cNvCxnSpPr>
          <p:nvPr/>
        </p:nvCxnSpPr>
        <p:spPr>
          <a:xfrm>
            <a:off x="2297978" y="3171492"/>
            <a:ext cx="0" cy="535390"/>
          </a:xfrm>
          <a:prstGeom prst="line">
            <a:avLst/>
          </a:prstGeom>
          <a:ln/>
        </p:spPr>
        <p:style>
          <a:lnRef idx="1">
            <a:schemeClr val="dk1"/>
          </a:lnRef>
          <a:fillRef idx="0">
            <a:schemeClr val="dk1"/>
          </a:fillRef>
          <a:effectRef idx="0">
            <a:schemeClr val="dk1"/>
          </a:effectRef>
          <a:fontRef idx="minor">
            <a:schemeClr val="tx1"/>
          </a:fontRef>
        </p:style>
      </p:cxnSp>
      <p:cxnSp>
        <p:nvCxnSpPr>
          <p:cNvPr id="6" name="Connector: Curved 5">
            <a:extLst>
              <a:ext uri="{FF2B5EF4-FFF2-40B4-BE49-F238E27FC236}">
                <a16:creationId xmlns:a16="http://schemas.microsoft.com/office/drawing/2014/main" id="{54605AC7-C1A2-44DD-FC23-918B579EA81C}"/>
              </a:ext>
            </a:extLst>
          </p:cNvPr>
          <p:cNvCxnSpPr>
            <a:stCxn id="9" idx="3"/>
            <a:endCxn id="7" idx="3"/>
          </p:cNvCxnSpPr>
          <p:nvPr/>
        </p:nvCxnSpPr>
        <p:spPr>
          <a:xfrm flipV="1">
            <a:off x="3101407" y="2763119"/>
            <a:ext cx="12700" cy="1352136"/>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CEFB6F1-1678-52E9-F4F9-7063ECC086E0}"/>
              </a:ext>
            </a:extLst>
          </p:cNvPr>
          <p:cNvSpPr txBox="1"/>
          <p:nvPr/>
        </p:nvSpPr>
        <p:spPr>
          <a:xfrm>
            <a:off x="3039034" y="3335253"/>
            <a:ext cx="629981" cy="184666"/>
          </a:xfrm>
          <a:prstGeom prst="rect">
            <a:avLst/>
          </a:prstGeom>
          <a:solidFill>
            <a:schemeClr val="bg1"/>
          </a:solidFill>
        </p:spPr>
        <p:txBody>
          <a:bodyPr wrap="none" lIns="0" tIns="0" rIns="0" bIns="0" rtlCol="0" anchor="t">
            <a:spAutoFit/>
          </a:bodyPr>
          <a:lstStyle/>
          <a:p>
            <a:pPr>
              <a:lnSpc>
                <a:spcPct val="100000"/>
              </a:lnSpc>
              <a:spcAft>
                <a:spcPts val="600"/>
              </a:spcAft>
              <a:buSzPct val="100000"/>
            </a:pPr>
            <a:r>
              <a:rPr lang="en-GB" sz="1200"/>
              <a:t>Royalties</a:t>
            </a:r>
          </a:p>
        </p:txBody>
      </p:sp>
      <p:sp>
        <p:nvSpPr>
          <p:cNvPr id="15" name="Isosceles Triangle 14">
            <a:extLst>
              <a:ext uri="{FF2B5EF4-FFF2-40B4-BE49-F238E27FC236}">
                <a16:creationId xmlns:a16="http://schemas.microsoft.com/office/drawing/2014/main" id="{DB09CBE9-A777-C66D-2FAE-BB40B9E541E5}"/>
              </a:ext>
            </a:extLst>
          </p:cNvPr>
          <p:cNvSpPr/>
          <p:nvPr/>
        </p:nvSpPr>
        <p:spPr>
          <a:xfrm>
            <a:off x="8631688" y="4005164"/>
            <a:ext cx="1606858" cy="1125034"/>
          </a:xfrm>
          <a:prstGeom prst="triangle">
            <a:avLst>
              <a:gd name="adj" fmla="val 49448"/>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en-GB" sz="1600"/>
              <a:t>Fund</a:t>
            </a:r>
          </a:p>
        </p:txBody>
      </p:sp>
      <p:sp>
        <p:nvSpPr>
          <p:cNvPr id="17" name="Rectangle 16">
            <a:extLst>
              <a:ext uri="{FF2B5EF4-FFF2-40B4-BE49-F238E27FC236}">
                <a16:creationId xmlns:a16="http://schemas.microsoft.com/office/drawing/2014/main" id="{2D62D52D-A4CF-6383-C148-3B6CB72893E9}"/>
              </a:ext>
            </a:extLst>
          </p:cNvPr>
          <p:cNvSpPr/>
          <p:nvPr/>
        </p:nvSpPr>
        <p:spPr>
          <a:xfrm>
            <a:off x="5205365" y="2354746"/>
            <a:ext cx="1606858" cy="816746"/>
          </a:xfrm>
          <a:prstGeom prst="rect">
            <a:avLst/>
          </a:prstGeom>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lnSpc>
                <a:spcPct val="100000"/>
              </a:lnSpc>
            </a:pPr>
            <a:r>
              <a:rPr lang="en-GB" sz="1600" err="1"/>
              <a:t>SwissCo</a:t>
            </a:r>
            <a:r>
              <a:rPr lang="en-GB" sz="1600"/>
              <a:t> 1</a:t>
            </a:r>
          </a:p>
        </p:txBody>
      </p:sp>
      <p:sp>
        <p:nvSpPr>
          <p:cNvPr id="19" name="Rectangle 18">
            <a:extLst>
              <a:ext uri="{FF2B5EF4-FFF2-40B4-BE49-F238E27FC236}">
                <a16:creationId xmlns:a16="http://schemas.microsoft.com/office/drawing/2014/main" id="{4A667363-A170-1F1F-BB75-F4294B43DA09}"/>
              </a:ext>
            </a:extLst>
          </p:cNvPr>
          <p:cNvSpPr/>
          <p:nvPr/>
        </p:nvSpPr>
        <p:spPr>
          <a:xfrm>
            <a:off x="5205365" y="4316083"/>
            <a:ext cx="1606858" cy="816746"/>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en-GB" sz="1600" err="1"/>
              <a:t>LuxCo</a:t>
            </a:r>
            <a:r>
              <a:rPr lang="en-GB" sz="1600"/>
              <a:t> 2</a:t>
            </a:r>
          </a:p>
        </p:txBody>
      </p:sp>
      <p:cxnSp>
        <p:nvCxnSpPr>
          <p:cNvPr id="20" name="Connector: Curved 19">
            <a:extLst>
              <a:ext uri="{FF2B5EF4-FFF2-40B4-BE49-F238E27FC236}">
                <a16:creationId xmlns:a16="http://schemas.microsoft.com/office/drawing/2014/main" id="{0AA395C4-C70C-DC00-5207-8CE438B1DC12}"/>
              </a:ext>
            </a:extLst>
          </p:cNvPr>
          <p:cNvCxnSpPr>
            <a:stCxn id="17" idx="1"/>
            <a:endCxn id="19" idx="1"/>
          </p:cNvCxnSpPr>
          <p:nvPr/>
        </p:nvCxnSpPr>
        <p:spPr>
          <a:xfrm rot="10800000" flipV="1">
            <a:off x="5205365" y="2763118"/>
            <a:ext cx="12700" cy="1961337"/>
          </a:xfrm>
          <a:prstGeom prst="curvedConnector3">
            <a:avLst>
              <a:gd name="adj1" fmla="val 2848543"/>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D919F57-8E37-D136-C4A6-D63C0219A311}"/>
              </a:ext>
            </a:extLst>
          </p:cNvPr>
          <p:cNvSpPr txBox="1"/>
          <p:nvPr/>
        </p:nvSpPr>
        <p:spPr>
          <a:xfrm>
            <a:off x="4773468" y="3637614"/>
            <a:ext cx="230832" cy="184666"/>
          </a:xfrm>
          <a:prstGeom prst="rect">
            <a:avLst/>
          </a:prstGeom>
          <a:solidFill>
            <a:schemeClr val="bg1"/>
          </a:solidFill>
        </p:spPr>
        <p:txBody>
          <a:bodyPr wrap="none" lIns="0" tIns="0" rIns="0" bIns="0" rtlCol="0">
            <a:spAutoFit/>
          </a:bodyPr>
          <a:lstStyle/>
          <a:p>
            <a:pPr>
              <a:lnSpc>
                <a:spcPct val="100000"/>
              </a:lnSpc>
              <a:spcAft>
                <a:spcPts val="600"/>
              </a:spcAft>
              <a:buSzPct val="100000"/>
            </a:pPr>
            <a:r>
              <a:rPr lang="en-GB" sz="1200"/>
              <a:t>IBL</a:t>
            </a:r>
          </a:p>
        </p:txBody>
      </p:sp>
      <p:cxnSp>
        <p:nvCxnSpPr>
          <p:cNvPr id="23" name="Straight Connector 22">
            <a:extLst>
              <a:ext uri="{FF2B5EF4-FFF2-40B4-BE49-F238E27FC236}">
                <a16:creationId xmlns:a16="http://schemas.microsoft.com/office/drawing/2014/main" id="{1DBB257E-11D6-B9D2-44E7-DCDAF3D2AA11}"/>
              </a:ext>
            </a:extLst>
          </p:cNvPr>
          <p:cNvCxnSpPr>
            <a:stCxn id="17" idx="2"/>
            <a:endCxn id="19" idx="0"/>
          </p:cNvCxnSpPr>
          <p:nvPr/>
        </p:nvCxnSpPr>
        <p:spPr>
          <a:xfrm>
            <a:off x="6008794" y="3171492"/>
            <a:ext cx="0" cy="1144591"/>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714C897-11A4-6376-AA0F-43C5226C073B}"/>
              </a:ext>
            </a:extLst>
          </p:cNvPr>
          <p:cNvCxnSpPr>
            <a:cxnSpLocks/>
            <a:stCxn id="9" idx="3"/>
            <a:endCxn id="42" idx="3"/>
          </p:cNvCxnSpPr>
          <p:nvPr/>
        </p:nvCxnSpPr>
        <p:spPr>
          <a:xfrm>
            <a:off x="3101407" y="4115255"/>
            <a:ext cx="12700" cy="1347476"/>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67BFD0F-1509-524D-7F4A-6FA4D7F99913}"/>
              </a:ext>
            </a:extLst>
          </p:cNvPr>
          <p:cNvCxnSpPr>
            <a:cxnSpLocks/>
            <a:stCxn id="12" idx="2"/>
            <a:endCxn id="15" idx="0"/>
          </p:cNvCxnSpPr>
          <p:nvPr/>
        </p:nvCxnSpPr>
        <p:spPr>
          <a:xfrm>
            <a:off x="9426247" y="3189597"/>
            <a:ext cx="0" cy="815567"/>
          </a:xfrm>
          <a:prstGeom prst="line">
            <a:avLst/>
          </a:prstGeom>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DBE990D-B0E9-1B0E-9AF0-E28DBB4BF789}"/>
              </a:ext>
            </a:extLst>
          </p:cNvPr>
          <p:cNvSpPr txBox="1"/>
          <p:nvPr/>
        </p:nvSpPr>
        <p:spPr>
          <a:xfrm>
            <a:off x="2920894" y="4665506"/>
            <a:ext cx="973023" cy="184666"/>
          </a:xfrm>
          <a:prstGeom prst="rect">
            <a:avLst/>
          </a:prstGeom>
          <a:solidFill>
            <a:schemeClr val="bg1"/>
          </a:solidFill>
        </p:spPr>
        <p:txBody>
          <a:bodyPr wrap="none" lIns="0" tIns="0" rIns="0" bIns="0" rtlCol="0" anchor="t">
            <a:spAutoFit/>
          </a:bodyPr>
          <a:lstStyle/>
          <a:p>
            <a:pPr>
              <a:lnSpc>
                <a:spcPct val="100000"/>
              </a:lnSpc>
              <a:spcAft>
                <a:spcPts val="600"/>
              </a:spcAft>
              <a:buSzPct val="100000"/>
            </a:pPr>
            <a:r>
              <a:rPr lang="en-GB" sz="1200"/>
              <a:t>Sale of Goods</a:t>
            </a:r>
          </a:p>
        </p:txBody>
      </p:sp>
      <p:sp>
        <p:nvSpPr>
          <p:cNvPr id="42" name="Rectangle 41">
            <a:extLst>
              <a:ext uri="{FF2B5EF4-FFF2-40B4-BE49-F238E27FC236}">
                <a16:creationId xmlns:a16="http://schemas.microsoft.com/office/drawing/2014/main" id="{FD9068A8-B59E-1D97-2DFC-479D30C7D67F}"/>
              </a:ext>
            </a:extLst>
          </p:cNvPr>
          <p:cNvSpPr/>
          <p:nvPr/>
        </p:nvSpPr>
        <p:spPr>
          <a:xfrm>
            <a:off x="1494549" y="5054358"/>
            <a:ext cx="1606858" cy="816746"/>
          </a:xfrm>
          <a:prstGeom prst="rect">
            <a:avLst/>
          </a:prstGeom>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ctr"/>
          <a:lstStyle/>
          <a:p>
            <a:pPr algn="ctr">
              <a:lnSpc>
                <a:spcPct val="100000"/>
              </a:lnSpc>
            </a:pPr>
            <a:r>
              <a:rPr lang="en-GB" sz="1600">
                <a:cs typeface="Arial"/>
              </a:rPr>
              <a:t>Distributor</a:t>
            </a:r>
          </a:p>
        </p:txBody>
      </p:sp>
      <p:cxnSp>
        <p:nvCxnSpPr>
          <p:cNvPr id="45" name="Straight Connector 44">
            <a:extLst>
              <a:ext uri="{FF2B5EF4-FFF2-40B4-BE49-F238E27FC236}">
                <a16:creationId xmlns:a16="http://schemas.microsoft.com/office/drawing/2014/main" id="{DC69267D-99B5-51D8-8EEA-7C0574E97674}"/>
              </a:ext>
            </a:extLst>
          </p:cNvPr>
          <p:cNvCxnSpPr>
            <a:cxnSpLocks/>
            <a:stCxn id="9" idx="2"/>
            <a:endCxn id="42" idx="0"/>
          </p:cNvCxnSpPr>
          <p:nvPr/>
        </p:nvCxnSpPr>
        <p:spPr>
          <a:xfrm>
            <a:off x="2297978" y="4523628"/>
            <a:ext cx="0" cy="530730"/>
          </a:xfrm>
          <a:prstGeom prst="line">
            <a:avLst/>
          </a:prstGeom>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359351CB-D9E5-3065-4696-7D1BBC905485}"/>
              </a:ext>
            </a:extLst>
          </p:cNvPr>
          <p:cNvPicPr>
            <a:picLocks noChangeAspect="1"/>
          </p:cNvPicPr>
          <p:nvPr/>
        </p:nvPicPr>
        <p:blipFill>
          <a:blip r:embed="rId3"/>
          <a:stretch>
            <a:fillRect/>
          </a:stretch>
        </p:blipFill>
        <p:spPr>
          <a:xfrm flipV="1">
            <a:off x="590409" y="3319794"/>
            <a:ext cx="3451539" cy="9988"/>
          </a:xfrm>
          <a:prstGeom prst="rect">
            <a:avLst/>
          </a:prstGeom>
        </p:spPr>
      </p:pic>
      <p:pic>
        <p:nvPicPr>
          <p:cNvPr id="13" name="Picture 12">
            <a:extLst>
              <a:ext uri="{FF2B5EF4-FFF2-40B4-BE49-F238E27FC236}">
                <a16:creationId xmlns:a16="http://schemas.microsoft.com/office/drawing/2014/main" id="{7AA4FA8B-DC01-8164-10F3-2E57479A3E3E}"/>
              </a:ext>
            </a:extLst>
          </p:cNvPr>
          <p:cNvPicPr>
            <a:picLocks noChangeAspect="1"/>
          </p:cNvPicPr>
          <p:nvPr/>
        </p:nvPicPr>
        <p:blipFill>
          <a:blip r:embed="rId3"/>
          <a:stretch>
            <a:fillRect/>
          </a:stretch>
        </p:blipFill>
        <p:spPr>
          <a:xfrm flipV="1">
            <a:off x="658310" y="4881516"/>
            <a:ext cx="3345915" cy="9784"/>
          </a:xfrm>
          <a:prstGeom prst="rect">
            <a:avLst/>
          </a:prstGeom>
        </p:spPr>
      </p:pic>
      <p:pic>
        <p:nvPicPr>
          <p:cNvPr id="14" name="Picture 13">
            <a:extLst>
              <a:ext uri="{FF2B5EF4-FFF2-40B4-BE49-F238E27FC236}">
                <a16:creationId xmlns:a16="http://schemas.microsoft.com/office/drawing/2014/main" id="{0ED6B510-36C9-DC6E-7A7A-AA9AAA088050}"/>
              </a:ext>
            </a:extLst>
          </p:cNvPr>
          <p:cNvPicPr>
            <a:picLocks noChangeAspect="1"/>
          </p:cNvPicPr>
          <p:nvPr/>
        </p:nvPicPr>
        <p:blipFill>
          <a:blip r:embed="rId3"/>
          <a:stretch>
            <a:fillRect/>
          </a:stretch>
        </p:blipFill>
        <p:spPr>
          <a:xfrm flipV="1">
            <a:off x="4309874" y="3531040"/>
            <a:ext cx="3489261" cy="10060"/>
          </a:xfrm>
          <a:prstGeom prst="rect">
            <a:avLst/>
          </a:prstGeom>
        </p:spPr>
      </p:pic>
      <p:sp>
        <p:nvSpPr>
          <p:cNvPr id="3" name="TextBox 2">
            <a:extLst>
              <a:ext uri="{FF2B5EF4-FFF2-40B4-BE49-F238E27FC236}">
                <a16:creationId xmlns:a16="http://schemas.microsoft.com/office/drawing/2014/main" id="{8FBA39AF-AB94-4B9C-5358-4156CB8EA6C4}"/>
              </a:ext>
            </a:extLst>
          </p:cNvPr>
          <p:cNvSpPr txBox="1"/>
          <p:nvPr/>
        </p:nvSpPr>
        <p:spPr>
          <a:xfrm>
            <a:off x="578890" y="2402372"/>
            <a:ext cx="676689" cy="815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a:cs typeface="Arial"/>
              </a:rPr>
              <a:t>A </a:t>
            </a:r>
          </a:p>
          <a:p>
            <a:pPr>
              <a:spcAft>
                <a:spcPts val="600"/>
              </a:spcAft>
              <a:buSzPct val="100000"/>
            </a:pPr>
            <a:r>
              <a:rPr lang="en-US" sz="1600">
                <a:cs typeface="Arial"/>
              </a:rPr>
              <a:t>5% tax rate</a:t>
            </a:r>
            <a:endParaRPr lang="en-US" sz="1600"/>
          </a:p>
        </p:txBody>
      </p:sp>
      <p:sp>
        <p:nvSpPr>
          <p:cNvPr id="8" name="TextBox 7">
            <a:extLst>
              <a:ext uri="{FF2B5EF4-FFF2-40B4-BE49-F238E27FC236}">
                <a16:creationId xmlns:a16="http://schemas.microsoft.com/office/drawing/2014/main" id="{EFE3C392-947D-490C-0041-20AA89A51B71}"/>
              </a:ext>
            </a:extLst>
          </p:cNvPr>
          <p:cNvSpPr txBox="1"/>
          <p:nvPr/>
        </p:nvSpPr>
        <p:spPr>
          <a:xfrm>
            <a:off x="573708" y="3634843"/>
            <a:ext cx="698918" cy="815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a:cs typeface="Arial"/>
              </a:rPr>
              <a:t>B</a:t>
            </a:r>
          </a:p>
          <a:p>
            <a:pPr>
              <a:spcAft>
                <a:spcPts val="600"/>
              </a:spcAft>
            </a:pPr>
            <a:r>
              <a:rPr lang="en-US" sz="1600">
                <a:cs typeface="Arial"/>
              </a:rPr>
              <a:t>10% tax rate</a:t>
            </a:r>
          </a:p>
        </p:txBody>
      </p:sp>
      <p:sp>
        <p:nvSpPr>
          <p:cNvPr id="16" name="TextBox 15">
            <a:extLst>
              <a:ext uri="{FF2B5EF4-FFF2-40B4-BE49-F238E27FC236}">
                <a16:creationId xmlns:a16="http://schemas.microsoft.com/office/drawing/2014/main" id="{4FF7C4F5-8A5A-2AAA-6F41-CC2E7F16DBF1}"/>
              </a:ext>
            </a:extLst>
          </p:cNvPr>
          <p:cNvSpPr txBox="1"/>
          <p:nvPr/>
        </p:nvSpPr>
        <p:spPr>
          <a:xfrm>
            <a:off x="573707" y="5078634"/>
            <a:ext cx="69891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a:cs typeface="Arial"/>
              </a:rPr>
              <a:t>C</a:t>
            </a:r>
          </a:p>
        </p:txBody>
      </p:sp>
      <p:sp>
        <p:nvSpPr>
          <p:cNvPr id="21" name="TextBox 20">
            <a:extLst>
              <a:ext uri="{FF2B5EF4-FFF2-40B4-BE49-F238E27FC236}">
                <a16:creationId xmlns:a16="http://schemas.microsoft.com/office/drawing/2014/main" id="{EC90A27F-3931-2972-6CE8-4A85D78370F8}"/>
              </a:ext>
            </a:extLst>
          </p:cNvPr>
          <p:cNvSpPr txBox="1"/>
          <p:nvPr/>
        </p:nvSpPr>
        <p:spPr>
          <a:xfrm>
            <a:off x="4306511" y="2278804"/>
            <a:ext cx="676689" cy="106182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a:cs typeface="Arial"/>
              </a:rPr>
              <a:t>A </a:t>
            </a:r>
          </a:p>
          <a:p>
            <a:pPr>
              <a:spcAft>
                <a:spcPts val="600"/>
              </a:spcAft>
              <a:buSzPct val="100000"/>
            </a:pPr>
            <a:r>
              <a:rPr lang="en-US" sz="1600">
                <a:cs typeface="Arial"/>
              </a:rPr>
              <a:t>10% tax rate</a:t>
            </a:r>
            <a:endParaRPr lang="en-US" sz="1600"/>
          </a:p>
        </p:txBody>
      </p:sp>
      <p:sp>
        <p:nvSpPr>
          <p:cNvPr id="27" name="TextBox 26">
            <a:extLst>
              <a:ext uri="{FF2B5EF4-FFF2-40B4-BE49-F238E27FC236}">
                <a16:creationId xmlns:a16="http://schemas.microsoft.com/office/drawing/2014/main" id="{A5A51B35-C5D3-CCEE-DB7A-F938C445C750}"/>
              </a:ext>
            </a:extLst>
          </p:cNvPr>
          <p:cNvSpPr txBox="1"/>
          <p:nvPr/>
        </p:nvSpPr>
        <p:spPr>
          <a:xfrm>
            <a:off x="4311627" y="4160005"/>
            <a:ext cx="698918" cy="815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a:cs typeface="Arial"/>
              </a:rPr>
              <a:t>B</a:t>
            </a:r>
          </a:p>
          <a:p>
            <a:pPr>
              <a:spcAft>
                <a:spcPts val="600"/>
              </a:spcAft>
            </a:pPr>
            <a:r>
              <a:rPr lang="en-US" sz="1600">
                <a:cs typeface="Arial"/>
              </a:rPr>
              <a:t>30% tax rate</a:t>
            </a:r>
          </a:p>
        </p:txBody>
      </p:sp>
      <p:sp>
        <p:nvSpPr>
          <p:cNvPr id="29" name="TextBox 28">
            <a:extLst>
              <a:ext uri="{FF2B5EF4-FFF2-40B4-BE49-F238E27FC236}">
                <a16:creationId xmlns:a16="http://schemas.microsoft.com/office/drawing/2014/main" id="{9B599CAF-8A6F-AD6F-DE4B-C7492EE36D4E}"/>
              </a:ext>
            </a:extLst>
          </p:cNvPr>
          <p:cNvSpPr txBox="1"/>
          <p:nvPr/>
        </p:nvSpPr>
        <p:spPr>
          <a:xfrm>
            <a:off x="6238429" y="3310672"/>
            <a:ext cx="175857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buSzPct val="100000"/>
            </a:pPr>
            <a:r>
              <a:rPr lang="en-US" sz="1200">
                <a:cs typeface="Arial"/>
              </a:rPr>
              <a:t>Interest income</a:t>
            </a:r>
            <a:endParaRPr lang="en-US" sz="1200" err="1"/>
          </a:p>
        </p:txBody>
      </p:sp>
      <p:sp>
        <p:nvSpPr>
          <p:cNvPr id="33" name="TextBox 32">
            <a:extLst>
              <a:ext uri="{FF2B5EF4-FFF2-40B4-BE49-F238E27FC236}">
                <a16:creationId xmlns:a16="http://schemas.microsoft.com/office/drawing/2014/main" id="{35FB3653-4006-8487-D4E8-B911A97E6697}"/>
              </a:ext>
            </a:extLst>
          </p:cNvPr>
          <p:cNvSpPr txBox="1"/>
          <p:nvPr/>
        </p:nvSpPr>
        <p:spPr>
          <a:xfrm>
            <a:off x="6228132" y="4041095"/>
            <a:ext cx="1161331"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buSzPct val="100000"/>
            </a:pPr>
            <a:r>
              <a:rPr lang="en-US" sz="1200">
                <a:cs typeface="Arial"/>
              </a:rPr>
              <a:t>Interest expense</a:t>
            </a:r>
            <a:endParaRPr lang="en-US" sz="1200" err="1"/>
          </a:p>
        </p:txBody>
      </p:sp>
      <p:pic>
        <p:nvPicPr>
          <p:cNvPr id="35" name="Picture 34">
            <a:extLst>
              <a:ext uri="{FF2B5EF4-FFF2-40B4-BE49-F238E27FC236}">
                <a16:creationId xmlns:a16="http://schemas.microsoft.com/office/drawing/2014/main" id="{E678C8A3-905A-2DE8-8F7A-6ED82CA15356}"/>
              </a:ext>
            </a:extLst>
          </p:cNvPr>
          <p:cNvPicPr>
            <a:picLocks noChangeAspect="1"/>
          </p:cNvPicPr>
          <p:nvPr/>
        </p:nvPicPr>
        <p:blipFill>
          <a:blip r:embed="rId3"/>
          <a:stretch>
            <a:fillRect/>
          </a:stretch>
        </p:blipFill>
        <p:spPr>
          <a:xfrm flipV="1">
            <a:off x="8088982" y="3531040"/>
            <a:ext cx="3489261" cy="10060"/>
          </a:xfrm>
          <a:prstGeom prst="rect">
            <a:avLst/>
          </a:prstGeom>
        </p:spPr>
      </p:pic>
    </p:spTree>
    <p:extLst>
      <p:ext uri="{BB962C8B-B14F-4D97-AF65-F5344CB8AC3E}">
        <p14:creationId xmlns:p14="http://schemas.microsoft.com/office/powerpoint/2010/main" val="65466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EAC69-B80E-5F3D-E79E-C92AC4FA9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92645-AD40-37A3-5752-E20ACB19C807}"/>
              </a:ext>
            </a:extLst>
          </p:cNvPr>
          <p:cNvSpPr>
            <a:spLocks noGrp="1"/>
          </p:cNvSpPr>
          <p:nvPr>
            <p:ph type="title"/>
          </p:nvPr>
        </p:nvSpPr>
        <p:spPr>
          <a:xfrm>
            <a:off x="587693" y="537194"/>
            <a:ext cx="11306175" cy="502920"/>
          </a:xfrm>
        </p:spPr>
        <p:txBody>
          <a:bodyPr/>
          <a:lstStyle/>
          <a:p>
            <a:r>
              <a:rPr lang="en-GB"/>
              <a:t>TP in the international context</a:t>
            </a:r>
            <a:endParaRPr lang="en-GB">
              <a:highlight>
                <a:srgbClr val="FFFF00"/>
              </a:highlight>
            </a:endParaRPr>
          </a:p>
        </p:txBody>
      </p:sp>
      <p:sp>
        <p:nvSpPr>
          <p:cNvPr id="4" name="Subtitle 3">
            <a:extLst>
              <a:ext uri="{FF2B5EF4-FFF2-40B4-BE49-F238E27FC236}">
                <a16:creationId xmlns:a16="http://schemas.microsoft.com/office/drawing/2014/main" id="{4E0A9B54-99AF-39EF-82C6-C71864EDD76A}"/>
              </a:ext>
            </a:extLst>
          </p:cNvPr>
          <p:cNvSpPr>
            <a:spLocks noGrp="1"/>
          </p:cNvSpPr>
          <p:nvPr>
            <p:ph type="subTitle" idx="16"/>
          </p:nvPr>
        </p:nvSpPr>
        <p:spPr>
          <a:xfrm>
            <a:off x="587692" y="1040114"/>
            <a:ext cx="11306176" cy="885842"/>
          </a:xfrm>
        </p:spPr>
        <p:txBody>
          <a:bodyPr/>
          <a:lstStyle/>
          <a:p>
            <a:r>
              <a:rPr lang="en-GB">
                <a:solidFill>
                  <a:schemeClr val="accent1"/>
                </a:solidFill>
              </a:rPr>
              <a:t>The Arm’s Length Principle - Examples</a:t>
            </a:r>
          </a:p>
        </p:txBody>
      </p:sp>
      <p:sp>
        <p:nvSpPr>
          <p:cNvPr id="21" name="Google Shape;2315;p144">
            <a:extLst>
              <a:ext uri="{FF2B5EF4-FFF2-40B4-BE49-F238E27FC236}">
                <a16:creationId xmlns:a16="http://schemas.microsoft.com/office/drawing/2014/main" id="{BF9E7842-C320-CBBA-402D-93F52C4951DB}"/>
              </a:ext>
            </a:extLst>
          </p:cNvPr>
          <p:cNvSpPr/>
          <p:nvPr/>
        </p:nvSpPr>
        <p:spPr>
          <a:xfrm>
            <a:off x="1993011" y="1813701"/>
            <a:ext cx="2354558" cy="948758"/>
          </a:xfrm>
          <a:prstGeom prst="rect">
            <a:avLst/>
          </a:prstGeom>
          <a:solidFill>
            <a:schemeClr val="accent1"/>
          </a:solidFill>
          <a:ln>
            <a:noFill/>
          </a:ln>
        </p:spPr>
        <p:txBody>
          <a:bodyPr spcFirstLastPara="1" wrap="square" lIns="68557" tIns="68557" rIns="68557" bIns="68557" anchor="ctr" anchorCtr="0">
            <a:noAutofit/>
          </a:bodyPr>
          <a:lstStyle/>
          <a:p>
            <a:pPr algn="ctr"/>
            <a:r>
              <a:rPr lang="en-US" sz="1600" b="1">
                <a:solidFill>
                  <a:srgbClr val="FFFFFF"/>
                </a:solidFill>
              </a:rPr>
              <a:t>Group service provider</a:t>
            </a:r>
            <a:endParaRPr lang="en-US"/>
          </a:p>
        </p:txBody>
      </p:sp>
      <p:sp>
        <p:nvSpPr>
          <p:cNvPr id="27" name="Google Shape;2316;p144">
            <a:extLst>
              <a:ext uri="{FF2B5EF4-FFF2-40B4-BE49-F238E27FC236}">
                <a16:creationId xmlns:a16="http://schemas.microsoft.com/office/drawing/2014/main" id="{98D13096-A56C-AD30-4C90-1A27E94ED1B6}"/>
              </a:ext>
            </a:extLst>
          </p:cNvPr>
          <p:cNvSpPr/>
          <p:nvPr/>
        </p:nvSpPr>
        <p:spPr>
          <a:xfrm>
            <a:off x="2004249" y="3600267"/>
            <a:ext cx="2354400" cy="950400"/>
          </a:xfrm>
          <a:prstGeom prst="rect">
            <a:avLst/>
          </a:prstGeom>
          <a:solidFill>
            <a:schemeClr val="accent1"/>
          </a:solidFill>
          <a:ln>
            <a:noFill/>
          </a:ln>
        </p:spPr>
        <p:txBody>
          <a:bodyPr spcFirstLastPara="1" wrap="square" lIns="68557" tIns="68557" rIns="68557" bIns="68557" anchor="ctr" anchorCtr="0">
            <a:noAutofit/>
          </a:bodyPr>
          <a:lstStyle/>
          <a:p>
            <a:pPr algn="ctr"/>
            <a:r>
              <a:rPr lang="en-US" sz="1600" b="1">
                <a:solidFill>
                  <a:srgbClr val="FFFFFF"/>
                </a:solidFill>
              </a:rPr>
              <a:t>Distributor</a:t>
            </a:r>
            <a:endParaRPr sz="1600" b="1">
              <a:solidFill>
                <a:srgbClr val="FFFFFF"/>
              </a:solidFill>
            </a:endParaRPr>
          </a:p>
        </p:txBody>
      </p:sp>
      <p:sp>
        <p:nvSpPr>
          <p:cNvPr id="29" name="Freeform: Shape 28">
            <a:extLst>
              <a:ext uri="{FF2B5EF4-FFF2-40B4-BE49-F238E27FC236}">
                <a16:creationId xmlns:a16="http://schemas.microsoft.com/office/drawing/2014/main" id="{4149AC85-B58E-98E1-2081-8F078DD16674}"/>
              </a:ext>
            </a:extLst>
          </p:cNvPr>
          <p:cNvSpPr/>
          <p:nvPr/>
        </p:nvSpPr>
        <p:spPr>
          <a:xfrm>
            <a:off x="891356" y="2413205"/>
            <a:ext cx="4636511" cy="1611558"/>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a:p>
        </p:txBody>
      </p:sp>
      <p:sp>
        <p:nvSpPr>
          <p:cNvPr id="31" name="Google Shape;2318;p144">
            <a:extLst>
              <a:ext uri="{FF2B5EF4-FFF2-40B4-BE49-F238E27FC236}">
                <a16:creationId xmlns:a16="http://schemas.microsoft.com/office/drawing/2014/main" id="{13160BE8-5339-E78A-2894-17A69C1F5DC5}"/>
              </a:ext>
            </a:extLst>
          </p:cNvPr>
          <p:cNvSpPr txBox="1"/>
          <p:nvPr/>
        </p:nvSpPr>
        <p:spPr>
          <a:xfrm>
            <a:off x="1266220" y="3176664"/>
            <a:ext cx="2125757" cy="461618"/>
          </a:xfrm>
          <a:prstGeom prst="rect">
            <a:avLst/>
          </a:prstGeom>
          <a:noFill/>
          <a:ln>
            <a:noFill/>
          </a:ln>
        </p:spPr>
        <p:txBody>
          <a:bodyPr spcFirstLastPara="1" wrap="square" lIns="68557" tIns="68557" rIns="68557" bIns="68557" anchor="t" anchorCtr="0">
            <a:spAutoFit/>
          </a:bodyPr>
          <a:lstStyle/>
          <a:p>
            <a:r>
              <a:rPr lang="en-US" sz="1050" b="1"/>
              <a:t>Provision of management services of EUR 10 million</a:t>
            </a:r>
          </a:p>
        </p:txBody>
      </p:sp>
      <p:sp>
        <p:nvSpPr>
          <p:cNvPr id="32" name="Google Shape;2320;p144">
            <a:extLst>
              <a:ext uri="{FF2B5EF4-FFF2-40B4-BE49-F238E27FC236}">
                <a16:creationId xmlns:a16="http://schemas.microsoft.com/office/drawing/2014/main" id="{189446A2-C61F-6585-67BA-0000BE703A7E}"/>
              </a:ext>
            </a:extLst>
          </p:cNvPr>
          <p:cNvSpPr txBox="1"/>
          <p:nvPr/>
        </p:nvSpPr>
        <p:spPr>
          <a:xfrm>
            <a:off x="4271994" y="2906589"/>
            <a:ext cx="1255873" cy="300036"/>
          </a:xfrm>
          <a:prstGeom prst="rect">
            <a:avLst/>
          </a:prstGeom>
          <a:noFill/>
          <a:ln>
            <a:noFill/>
          </a:ln>
        </p:spPr>
        <p:txBody>
          <a:bodyPr spcFirstLastPara="1" wrap="square" lIns="68557" tIns="68557" rIns="68557" bIns="68557" anchor="t" anchorCtr="0">
            <a:spAutoFit/>
          </a:bodyPr>
          <a:lstStyle/>
          <a:p>
            <a:pPr algn="ctr"/>
            <a:r>
              <a:rPr lang="en-US" sz="1050" b="1"/>
              <a:t>Payment</a:t>
            </a:r>
            <a:endParaRPr lang="en-US" sz="1000" b="1"/>
          </a:p>
        </p:txBody>
      </p:sp>
      <p:sp>
        <p:nvSpPr>
          <p:cNvPr id="33" name="Google Shape;2314;p144">
            <a:extLst>
              <a:ext uri="{FF2B5EF4-FFF2-40B4-BE49-F238E27FC236}">
                <a16:creationId xmlns:a16="http://schemas.microsoft.com/office/drawing/2014/main" id="{28692BD4-8049-8D0E-E98C-22EDC3966EB5}"/>
              </a:ext>
            </a:extLst>
          </p:cNvPr>
          <p:cNvSpPr txBox="1"/>
          <p:nvPr/>
        </p:nvSpPr>
        <p:spPr>
          <a:xfrm>
            <a:off x="6720645" y="1938343"/>
            <a:ext cx="5173224" cy="3385496"/>
          </a:xfrm>
          <a:prstGeom prst="rect">
            <a:avLst/>
          </a:prstGeom>
          <a:noFill/>
          <a:ln>
            <a:noFill/>
          </a:ln>
        </p:spPr>
        <p:txBody>
          <a:bodyPr spcFirstLastPara="1" wrap="square" lIns="68557" tIns="68557" rIns="68557" bIns="68557" anchor="t" anchorCtr="0">
            <a:spAutoFit/>
          </a:bodyPr>
          <a:lstStyle/>
          <a:p>
            <a:r>
              <a:rPr lang="en-US" sz="1600" b="1" dirty="0">
                <a:solidFill>
                  <a:srgbClr val="D04A02"/>
                </a:solidFill>
              </a:rPr>
              <a:t>Facts</a:t>
            </a:r>
          </a:p>
          <a:p>
            <a:endParaRPr lang="en-US" sz="1600" b="1" dirty="0">
              <a:solidFill>
                <a:srgbClr val="D04A02"/>
              </a:solidFill>
            </a:endParaRPr>
          </a:p>
          <a:p>
            <a:pPr marL="171450" indent="-171450">
              <a:buFont typeface="Arial" panose="020B0604020202020204" pitchFamily="34" charset="0"/>
              <a:buChar char="•"/>
            </a:pPr>
            <a:r>
              <a:rPr lang="en-US" sz="1400" dirty="0"/>
              <a:t>Provision of management services of </a:t>
            </a:r>
            <a:r>
              <a:rPr lang="en-US" sz="1400" b="1" dirty="0"/>
              <a:t>10 million EUR. </a:t>
            </a:r>
            <a:endParaRPr lang="en-US" sz="1400" b="1" dirty="0">
              <a:cs typeface="Arial"/>
            </a:endParaRPr>
          </a:p>
          <a:p>
            <a:endParaRPr lang="en-US" sz="1400" b="1" dirty="0">
              <a:cs typeface="Arial"/>
            </a:endParaRPr>
          </a:p>
          <a:p>
            <a:endParaRPr lang="en-US" sz="1400" dirty="0"/>
          </a:p>
          <a:p>
            <a:r>
              <a:rPr lang="en-US" sz="1600" b="1" dirty="0">
                <a:solidFill>
                  <a:srgbClr val="D04A02"/>
                </a:solidFill>
              </a:rPr>
              <a:t>Applicable Tax Rates</a:t>
            </a:r>
            <a:endParaRPr lang="en-US" sz="1600" b="1" dirty="0">
              <a:solidFill>
                <a:srgbClr val="D04A02"/>
              </a:solidFill>
              <a:cs typeface="Arial"/>
            </a:endParaRPr>
          </a:p>
          <a:p>
            <a:endParaRPr lang="en-US" sz="1400" u="sng" dirty="0"/>
          </a:p>
          <a:p>
            <a:pPr marL="171450" indent="-171450">
              <a:buFont typeface="Arial" panose="020B0604020202020204" pitchFamily="34" charset="0"/>
              <a:buChar char="•"/>
            </a:pPr>
            <a:r>
              <a:rPr lang="en-US" sz="1400" dirty="0"/>
              <a:t>Country A: </a:t>
            </a:r>
            <a:r>
              <a:rPr lang="en-US" sz="1400" b="1" dirty="0"/>
              <a:t>10% </a:t>
            </a:r>
            <a:endParaRPr lang="en-US" sz="1400" b="1" dirty="0">
              <a:cs typeface="Arial"/>
            </a:endParaRPr>
          </a:p>
          <a:p>
            <a:pPr marL="171450" indent="-171450">
              <a:buFont typeface="Arial" panose="020B0604020202020204" pitchFamily="34" charset="0"/>
              <a:buChar char="•"/>
            </a:pPr>
            <a:r>
              <a:rPr lang="en-US" sz="1400" dirty="0"/>
              <a:t>Country B: </a:t>
            </a:r>
            <a:r>
              <a:rPr lang="en-US" sz="1400" b="1" dirty="0"/>
              <a:t>30%</a:t>
            </a:r>
            <a:endParaRPr lang="en-US" sz="1400" b="1" dirty="0">
              <a:cs typeface="Arial"/>
            </a:endParaRPr>
          </a:p>
          <a:p>
            <a:pPr marL="171450" indent="-171450">
              <a:buFont typeface="Arial" panose="020B0604020202020204" pitchFamily="34" charset="0"/>
              <a:buChar char="•"/>
            </a:pPr>
            <a:endParaRPr lang="en-US" sz="1400" b="1" dirty="0"/>
          </a:p>
          <a:p>
            <a:r>
              <a:rPr lang="en-US" sz="1400" b="1" dirty="0"/>
              <a:t>What are the tax implications? Why is TP important in this situation? </a:t>
            </a:r>
            <a:endParaRPr lang="en-US" sz="1400" b="1" dirty="0">
              <a:cs typeface="Arial"/>
            </a:endParaRPr>
          </a:p>
          <a:p>
            <a:endParaRPr lang="en-US" sz="1400" dirty="0"/>
          </a:p>
          <a:p>
            <a:endParaRPr sz="1400" dirty="0"/>
          </a:p>
          <a:p>
            <a:pPr marL="342265"/>
            <a:endParaRPr sz="900" dirty="0">
              <a:cs typeface="Arial"/>
            </a:endParaRPr>
          </a:p>
        </p:txBody>
      </p:sp>
      <p:pic>
        <p:nvPicPr>
          <p:cNvPr id="35" name="Picture 34">
            <a:extLst>
              <a:ext uri="{FF2B5EF4-FFF2-40B4-BE49-F238E27FC236}">
                <a16:creationId xmlns:a16="http://schemas.microsoft.com/office/drawing/2014/main" id="{FA9620B0-2F07-C233-276B-2B056D575CBE}"/>
              </a:ext>
            </a:extLst>
          </p:cNvPr>
          <p:cNvPicPr>
            <a:picLocks noChangeAspect="1"/>
          </p:cNvPicPr>
          <p:nvPr/>
        </p:nvPicPr>
        <p:blipFill>
          <a:blip r:embed="rId3"/>
          <a:stretch>
            <a:fillRect/>
          </a:stretch>
        </p:blipFill>
        <p:spPr>
          <a:xfrm flipV="1">
            <a:off x="813110" y="3218984"/>
            <a:ext cx="4824000" cy="13953"/>
          </a:xfrm>
          <a:prstGeom prst="rect">
            <a:avLst/>
          </a:prstGeom>
        </p:spPr>
      </p:pic>
      <p:sp>
        <p:nvSpPr>
          <p:cNvPr id="36" name="TextBox 35">
            <a:extLst>
              <a:ext uri="{FF2B5EF4-FFF2-40B4-BE49-F238E27FC236}">
                <a16:creationId xmlns:a16="http://schemas.microsoft.com/office/drawing/2014/main" id="{5F8F5571-A5DD-F877-4075-5A0B0487DB20}"/>
              </a:ext>
            </a:extLst>
          </p:cNvPr>
          <p:cNvSpPr txBox="1"/>
          <p:nvPr/>
        </p:nvSpPr>
        <p:spPr>
          <a:xfrm>
            <a:off x="721633" y="2310290"/>
            <a:ext cx="29786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b="1">
                <a:cs typeface="Arial"/>
              </a:rPr>
              <a:t>A</a:t>
            </a:r>
            <a:endParaRPr lang="en-US" sz="1600" b="1"/>
          </a:p>
        </p:txBody>
      </p:sp>
      <p:sp>
        <p:nvSpPr>
          <p:cNvPr id="38" name="TextBox 37">
            <a:extLst>
              <a:ext uri="{FF2B5EF4-FFF2-40B4-BE49-F238E27FC236}">
                <a16:creationId xmlns:a16="http://schemas.microsoft.com/office/drawing/2014/main" id="{4468FD31-8628-FDA3-012D-95A0945918A6}"/>
              </a:ext>
            </a:extLst>
          </p:cNvPr>
          <p:cNvSpPr txBox="1"/>
          <p:nvPr/>
        </p:nvSpPr>
        <p:spPr>
          <a:xfrm>
            <a:off x="739605" y="4174454"/>
            <a:ext cx="29786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00000"/>
              </a:lnSpc>
              <a:spcAft>
                <a:spcPts val="600"/>
              </a:spcAft>
              <a:buSzPct val="100000"/>
            </a:pPr>
            <a:r>
              <a:rPr lang="en-US" sz="1600" b="1">
                <a:cs typeface="Arial"/>
              </a:rPr>
              <a:t>B</a:t>
            </a:r>
            <a:endParaRPr lang="en-US" sz="1600" b="1"/>
          </a:p>
        </p:txBody>
      </p:sp>
      <p:sp>
        <p:nvSpPr>
          <p:cNvPr id="39" name="Freeform: Shape 38">
            <a:extLst>
              <a:ext uri="{FF2B5EF4-FFF2-40B4-BE49-F238E27FC236}">
                <a16:creationId xmlns:a16="http://schemas.microsoft.com/office/drawing/2014/main" id="{A0D5C6BB-932E-44E2-8FA1-3910187F6078}"/>
              </a:ext>
            </a:extLst>
          </p:cNvPr>
          <p:cNvSpPr/>
          <p:nvPr/>
        </p:nvSpPr>
        <p:spPr>
          <a:xfrm>
            <a:off x="906854" y="4341243"/>
            <a:ext cx="4636511" cy="1611558"/>
          </a:xfrm>
          <a:custGeom>
            <a:avLst/>
            <a:gdLst>
              <a:gd name="connsiteX0" fmla="*/ 5072288 w 5091916"/>
              <a:gd name="connsiteY0" fmla="*/ 996152 h 1969461"/>
              <a:gd name="connsiteX1" fmla="*/ 5089067 w 5091916"/>
              <a:gd name="connsiteY1" fmla="*/ 1086827 h 1969461"/>
              <a:gd name="connsiteX2" fmla="*/ 5087914 w 5091916"/>
              <a:gd name="connsiteY2" fmla="*/ 1068893 h 1969461"/>
              <a:gd name="connsiteX3" fmla="*/ 5076099 w 5091916"/>
              <a:gd name="connsiteY3" fmla="*/ 1007885 h 1969461"/>
              <a:gd name="connsiteX4" fmla="*/ 3275 w 5091916"/>
              <a:gd name="connsiteY4" fmla="*/ 956774 h 1969461"/>
              <a:gd name="connsiteX5" fmla="*/ 4004 w 5091916"/>
              <a:gd name="connsiteY5" fmla="*/ 966942 h 1969461"/>
              <a:gd name="connsiteX6" fmla="*/ 15825 w 5091916"/>
              <a:gd name="connsiteY6" fmla="*/ 1021690 h 1969461"/>
              <a:gd name="connsiteX7" fmla="*/ 21910 w 5091916"/>
              <a:gd name="connsiteY7" fmla="*/ 1038490 h 1969461"/>
              <a:gd name="connsiteX8" fmla="*/ 23971 w 5091916"/>
              <a:gd name="connsiteY8" fmla="*/ 1044181 h 1969461"/>
              <a:gd name="connsiteX9" fmla="*/ 1120911 w 5091916"/>
              <a:gd name="connsiteY9" fmla="*/ 252123 h 1969461"/>
              <a:gd name="connsiteX10" fmla="*/ 1120913 w 5091916"/>
              <a:gd name="connsiteY10" fmla="*/ 252123 h 1969461"/>
              <a:gd name="connsiteX11" fmla="*/ 1120913 w 5091916"/>
              <a:gd name="connsiteY11" fmla="*/ 532351 h 1969461"/>
              <a:gd name="connsiteX12" fmla="*/ 932829 w 5091916"/>
              <a:gd name="connsiteY12" fmla="*/ 541931 h 1969461"/>
              <a:gd name="connsiteX13" fmla="*/ 872746 w 5091916"/>
              <a:gd name="connsiteY13" fmla="*/ 550673 h 1969461"/>
              <a:gd name="connsiteX14" fmla="*/ 754070 w 5091916"/>
              <a:gd name="connsiteY14" fmla="*/ 569129 h 1969461"/>
              <a:gd name="connsiteX15" fmla="*/ 687135 w 5091916"/>
              <a:gd name="connsiteY15" fmla="*/ 585846 h 1969461"/>
              <a:gd name="connsiteX16" fmla="*/ 587537 w 5091916"/>
              <a:gd name="connsiteY16" fmla="*/ 612558 h 1969461"/>
              <a:gd name="connsiteX17" fmla="*/ 522349 w 5091916"/>
              <a:gd name="connsiteY17" fmla="*/ 636515 h 1969461"/>
              <a:gd name="connsiteX18" fmla="*/ 436118 w 5091916"/>
              <a:gd name="connsiteY18" fmla="*/ 670835 h 1969461"/>
              <a:gd name="connsiteX19" fmla="*/ 376347 w 5091916"/>
              <a:gd name="connsiteY19" fmla="*/ 701321 h 1969461"/>
              <a:gd name="connsiteX20" fmla="*/ 302695 w 5091916"/>
              <a:gd name="connsiteY20" fmla="*/ 742590 h 1969461"/>
              <a:gd name="connsiteX21" fmla="*/ 250662 w 5091916"/>
              <a:gd name="connsiteY21" fmla="*/ 778911 h 1969461"/>
              <a:gd name="connsiteX22" fmla="*/ 190153 w 5091916"/>
              <a:gd name="connsiteY22" fmla="*/ 826463 h 1969461"/>
              <a:gd name="connsiteX23" fmla="*/ 147664 w 5091916"/>
              <a:gd name="connsiteY23" fmla="*/ 867939 h 1969461"/>
              <a:gd name="connsiteX24" fmla="*/ 101390 w 5091916"/>
              <a:gd name="connsiteY24" fmla="*/ 921113 h 1969461"/>
              <a:gd name="connsiteX25" fmla="*/ 50614 w 5091916"/>
              <a:gd name="connsiteY25" fmla="*/ 995462 h 1969461"/>
              <a:gd name="connsiteX26" fmla="*/ 26119 w 5091916"/>
              <a:gd name="connsiteY26" fmla="*/ 1050111 h 1969461"/>
              <a:gd name="connsiteX27" fmla="*/ 35173 w 5091916"/>
              <a:gd name="connsiteY27" fmla="*/ 1075108 h 1969461"/>
              <a:gd name="connsiteX28" fmla="*/ 71583 w 5091916"/>
              <a:gd name="connsiteY28" fmla="*/ 1140061 h 1969461"/>
              <a:gd name="connsiteX29" fmla="*/ 121121 w 5091916"/>
              <a:gd name="connsiteY29" fmla="*/ 1206044 h 1969461"/>
              <a:gd name="connsiteX30" fmla="*/ 141010 w 5091916"/>
              <a:gd name="connsiteY30" fmla="*/ 1230162 h 1969461"/>
              <a:gd name="connsiteX31" fmla="*/ 231990 w 5091916"/>
              <a:gd name="connsiteY31" fmla="*/ 1312123 h 1969461"/>
              <a:gd name="connsiteX32" fmla="*/ 253084 w 5091916"/>
              <a:gd name="connsiteY32" fmla="*/ 1326415 h 1969461"/>
              <a:gd name="connsiteX33" fmla="*/ 343987 w 5091916"/>
              <a:gd name="connsiteY33" fmla="*/ 1384949 h 1969461"/>
              <a:gd name="connsiteX34" fmla="*/ 386337 w 5091916"/>
              <a:gd name="connsiteY34" fmla="*/ 1406981 h 1969461"/>
              <a:gd name="connsiteX35" fmla="*/ 475182 w 5091916"/>
              <a:gd name="connsiteY35" fmla="*/ 1448219 h 1969461"/>
              <a:gd name="connsiteX36" fmla="*/ 525271 w 5091916"/>
              <a:gd name="connsiteY36" fmla="*/ 1468003 h 1969461"/>
              <a:gd name="connsiteX37" fmla="*/ 628255 w 5091916"/>
              <a:gd name="connsiteY37" fmla="*/ 1501372 h 1969461"/>
              <a:gd name="connsiteX38" fmla="*/ 676766 w 5091916"/>
              <a:gd name="connsiteY38" fmla="*/ 1515400 h 1969461"/>
              <a:gd name="connsiteX39" fmla="*/ 840685 w 5091916"/>
              <a:gd name="connsiteY39" fmla="*/ 1549118 h 1969461"/>
              <a:gd name="connsiteX40" fmla="*/ 840685 w 5091916"/>
              <a:gd name="connsiteY40" fmla="*/ 1409005 h 1969461"/>
              <a:gd name="connsiteX41" fmla="*/ 1120913 w 5091916"/>
              <a:gd name="connsiteY41" fmla="*/ 1710158 h 1969461"/>
              <a:gd name="connsiteX42" fmla="*/ 840685 w 5091916"/>
              <a:gd name="connsiteY42" fmla="*/ 1969461 h 1969461"/>
              <a:gd name="connsiteX43" fmla="*/ 840685 w 5091916"/>
              <a:gd name="connsiteY43" fmla="*/ 1829347 h 1969461"/>
              <a:gd name="connsiteX44" fmla="*/ 662470 w 5091916"/>
              <a:gd name="connsiteY44" fmla="*/ 1792688 h 1969461"/>
              <a:gd name="connsiteX45" fmla="*/ 0 w 5091916"/>
              <a:gd name="connsiteY45" fmla="*/ 1191312 h 1969461"/>
              <a:gd name="connsiteX46" fmla="*/ 0 w 5091916"/>
              <a:gd name="connsiteY46" fmla="*/ 911083 h 1969461"/>
              <a:gd name="connsiteX47" fmla="*/ 0 w 5091916"/>
              <a:gd name="connsiteY47" fmla="*/ 911083 h 1969461"/>
              <a:gd name="connsiteX48" fmla="*/ 2293 w 5091916"/>
              <a:gd name="connsiteY48" fmla="*/ 943066 h 1969461"/>
              <a:gd name="connsiteX49" fmla="*/ 2676 w 5091916"/>
              <a:gd name="connsiteY49" fmla="*/ 925713 h 1969461"/>
              <a:gd name="connsiteX50" fmla="*/ 0 w 5091916"/>
              <a:gd name="connsiteY50" fmla="*/ 911083 h 1969461"/>
              <a:gd name="connsiteX51" fmla="*/ 0 w 5091916"/>
              <a:gd name="connsiteY51" fmla="*/ 911083 h 1969461"/>
              <a:gd name="connsiteX52" fmla="*/ 0 w 5091916"/>
              <a:gd name="connsiteY52" fmla="*/ 911083 h 1969461"/>
              <a:gd name="connsiteX53" fmla="*/ 4039 w 5091916"/>
              <a:gd name="connsiteY53" fmla="*/ 864056 h 1969461"/>
              <a:gd name="connsiteX54" fmla="*/ 4280 w 5091916"/>
              <a:gd name="connsiteY54" fmla="*/ 853175 h 1969461"/>
              <a:gd name="connsiteX55" fmla="*/ 5346 w 5091916"/>
              <a:gd name="connsiteY55" fmla="*/ 848850 h 1969461"/>
              <a:gd name="connsiteX56" fmla="*/ 5787 w 5091916"/>
              <a:gd name="connsiteY56" fmla="*/ 843708 h 1969461"/>
              <a:gd name="connsiteX57" fmla="*/ 21974 w 5091916"/>
              <a:gd name="connsiteY57" fmla="*/ 781356 h 1969461"/>
              <a:gd name="connsiteX58" fmla="*/ 22156 w 5091916"/>
              <a:gd name="connsiteY58" fmla="*/ 780618 h 1969461"/>
              <a:gd name="connsiteX59" fmla="*/ 22180 w 5091916"/>
              <a:gd name="connsiteY59" fmla="*/ 780565 h 1969461"/>
              <a:gd name="connsiteX60" fmla="*/ 22773 w 5091916"/>
              <a:gd name="connsiteY60" fmla="*/ 778280 h 1969461"/>
              <a:gd name="connsiteX61" fmla="*/ 50394 w 5091916"/>
              <a:gd name="connsiteY61" fmla="*/ 715128 h 1969461"/>
              <a:gd name="connsiteX62" fmla="*/ 53138 w 5091916"/>
              <a:gd name="connsiteY62" fmla="*/ 710721 h 1969461"/>
              <a:gd name="connsiteX63" fmla="*/ 53459 w 5091916"/>
              <a:gd name="connsiteY63" fmla="*/ 709996 h 1969461"/>
              <a:gd name="connsiteX64" fmla="*/ 56452 w 5091916"/>
              <a:gd name="connsiteY64" fmla="*/ 705399 h 1969461"/>
              <a:gd name="connsiteX65" fmla="*/ 88087 w 5091916"/>
              <a:gd name="connsiteY65" fmla="*/ 654586 h 1969461"/>
              <a:gd name="connsiteX66" fmla="*/ 95073 w 5091916"/>
              <a:gd name="connsiteY66" fmla="*/ 646060 h 1969461"/>
              <a:gd name="connsiteX67" fmla="*/ 97745 w 5091916"/>
              <a:gd name="connsiteY67" fmla="*/ 641955 h 1969461"/>
              <a:gd name="connsiteX68" fmla="*/ 108330 w 5091916"/>
              <a:gd name="connsiteY68" fmla="*/ 629882 h 1969461"/>
              <a:gd name="connsiteX69" fmla="*/ 135288 w 5091916"/>
              <a:gd name="connsiteY69" fmla="*/ 596983 h 1969461"/>
              <a:gd name="connsiteX70" fmla="*/ 147724 w 5091916"/>
              <a:gd name="connsiteY70" fmla="*/ 584950 h 1969461"/>
              <a:gd name="connsiteX71" fmla="*/ 154569 w 5091916"/>
              <a:gd name="connsiteY71" fmla="*/ 577142 h 1969461"/>
              <a:gd name="connsiteX72" fmla="*/ 168751 w 5091916"/>
              <a:gd name="connsiteY72" fmla="*/ 564602 h 1969461"/>
              <a:gd name="connsiteX73" fmla="*/ 191434 w 5091916"/>
              <a:gd name="connsiteY73" fmla="*/ 542652 h 1969461"/>
              <a:gd name="connsiteX74" fmla="*/ 210739 w 5091916"/>
              <a:gd name="connsiteY74" fmla="*/ 527476 h 1969461"/>
              <a:gd name="connsiteX75" fmla="*/ 223487 w 5091916"/>
              <a:gd name="connsiteY75" fmla="*/ 516203 h 1969461"/>
              <a:gd name="connsiteX76" fmla="*/ 238039 w 5091916"/>
              <a:gd name="connsiteY76" fmla="*/ 506013 h 1969461"/>
              <a:gd name="connsiteX77" fmla="*/ 255962 w 5091916"/>
              <a:gd name="connsiteY77" fmla="*/ 491923 h 1969461"/>
              <a:gd name="connsiteX78" fmla="*/ 284785 w 5091916"/>
              <a:gd name="connsiteY78" fmla="*/ 473280 h 1969461"/>
              <a:gd name="connsiteX79" fmla="*/ 304056 w 5091916"/>
              <a:gd name="connsiteY79" fmla="*/ 459786 h 1969461"/>
              <a:gd name="connsiteX80" fmla="*/ 315702 w 5091916"/>
              <a:gd name="connsiteY80" fmla="*/ 453282 h 1969461"/>
              <a:gd name="connsiteX81" fmla="*/ 328308 w 5091916"/>
              <a:gd name="connsiteY81" fmla="*/ 445128 h 1969461"/>
              <a:gd name="connsiteX82" fmla="*/ 343489 w 5091916"/>
              <a:gd name="connsiteY82" fmla="*/ 437765 h 1969461"/>
              <a:gd name="connsiteX83" fmla="*/ 395829 w 5091916"/>
              <a:gd name="connsiteY83" fmla="*/ 408536 h 1969461"/>
              <a:gd name="connsiteX84" fmla="*/ 487466 w 5091916"/>
              <a:gd name="connsiteY84" fmla="*/ 367929 h 1969461"/>
              <a:gd name="connsiteX85" fmla="*/ 494200 w 5091916"/>
              <a:gd name="connsiteY85" fmla="*/ 364663 h 1969461"/>
              <a:gd name="connsiteX86" fmla="*/ 496476 w 5091916"/>
              <a:gd name="connsiteY86" fmla="*/ 363937 h 1969461"/>
              <a:gd name="connsiteX87" fmla="*/ 498364 w 5091916"/>
              <a:gd name="connsiteY87" fmla="*/ 363100 h 1969461"/>
              <a:gd name="connsiteX88" fmla="*/ 642221 w 5091916"/>
              <a:gd name="connsiteY88" fmla="*/ 315234 h 1969461"/>
              <a:gd name="connsiteX89" fmla="*/ 665962 w 5091916"/>
              <a:gd name="connsiteY89" fmla="*/ 309856 h 1969461"/>
              <a:gd name="connsiteX90" fmla="*/ 684603 w 5091916"/>
              <a:gd name="connsiteY90" fmla="*/ 303907 h 1969461"/>
              <a:gd name="connsiteX91" fmla="*/ 723762 w 5091916"/>
              <a:gd name="connsiteY91" fmla="*/ 296761 h 1969461"/>
              <a:gd name="connsiteX92" fmla="*/ 795642 w 5091916"/>
              <a:gd name="connsiteY92" fmla="*/ 280477 h 1969461"/>
              <a:gd name="connsiteX93" fmla="*/ 858475 w 5091916"/>
              <a:gd name="connsiteY93" fmla="*/ 272178 h 1969461"/>
              <a:gd name="connsiteX94" fmla="*/ 895010 w 5091916"/>
              <a:gd name="connsiteY94" fmla="*/ 265511 h 1969461"/>
              <a:gd name="connsiteX95" fmla="*/ 920295 w 5091916"/>
              <a:gd name="connsiteY95" fmla="*/ 264012 h 1969461"/>
              <a:gd name="connsiteX96" fmla="*/ 956062 w 5091916"/>
              <a:gd name="connsiteY96" fmla="*/ 259288 h 1969461"/>
              <a:gd name="connsiteX97" fmla="*/ 4251632 w 5091916"/>
              <a:gd name="connsiteY97" fmla="*/ 0 h 1969461"/>
              <a:gd name="connsiteX98" fmla="*/ 4251632 w 5091916"/>
              <a:gd name="connsiteY98" fmla="*/ 140047 h 1969461"/>
              <a:gd name="connsiteX99" fmla="*/ 5091916 w 5091916"/>
              <a:gd name="connsiteY99" fmla="*/ 851044 h 1969461"/>
              <a:gd name="connsiteX100" fmla="*/ 5091916 w 5091916"/>
              <a:gd name="connsiteY100" fmla="*/ 1131139 h 1969461"/>
              <a:gd name="connsiteX101" fmla="*/ 5090261 w 5091916"/>
              <a:gd name="connsiteY101" fmla="*/ 1105396 h 1969461"/>
              <a:gd name="connsiteX102" fmla="*/ 5089878 w 5091916"/>
              <a:gd name="connsiteY102" fmla="*/ 1117262 h 1969461"/>
              <a:gd name="connsiteX103" fmla="*/ 5091916 w 5091916"/>
              <a:gd name="connsiteY103" fmla="*/ 1131139 h 1969461"/>
              <a:gd name="connsiteX104" fmla="*/ 5091916 w 5091916"/>
              <a:gd name="connsiteY104" fmla="*/ 1131139 h 1969461"/>
              <a:gd name="connsiteX105" fmla="*/ 5087643 w 5091916"/>
              <a:gd name="connsiteY105" fmla="*/ 1186607 h 1969461"/>
              <a:gd name="connsiteX106" fmla="*/ 5087268 w 5091916"/>
              <a:gd name="connsiteY106" fmla="*/ 1198235 h 1969461"/>
              <a:gd name="connsiteX107" fmla="*/ 5086468 w 5091916"/>
              <a:gd name="connsiteY107" fmla="*/ 1201851 h 1969461"/>
              <a:gd name="connsiteX108" fmla="*/ 5086132 w 5091916"/>
              <a:gd name="connsiteY108" fmla="*/ 1206219 h 1969461"/>
              <a:gd name="connsiteX109" fmla="*/ 5073630 w 5091916"/>
              <a:gd name="connsiteY109" fmla="*/ 1259906 h 1969461"/>
              <a:gd name="connsiteX110" fmla="*/ 5070468 w 5091916"/>
              <a:gd name="connsiteY110" fmla="*/ 1274206 h 1969461"/>
              <a:gd name="connsiteX111" fmla="*/ 5070047 w 5091916"/>
              <a:gd name="connsiteY111" fmla="*/ 1275294 h 1969461"/>
              <a:gd name="connsiteX112" fmla="*/ 5069154 w 5091916"/>
              <a:gd name="connsiteY112" fmla="*/ 1279129 h 1969461"/>
              <a:gd name="connsiteX113" fmla="*/ 4956692 w 5091916"/>
              <a:gd name="connsiteY113" fmla="*/ 1481157 h 1969461"/>
              <a:gd name="connsiteX114" fmla="*/ 4952059 w 5091916"/>
              <a:gd name="connsiteY114" fmla="*/ 1486156 h 1969461"/>
              <a:gd name="connsiteX115" fmla="*/ 4950278 w 5091916"/>
              <a:gd name="connsiteY115" fmla="*/ 1488535 h 1969461"/>
              <a:gd name="connsiteX116" fmla="*/ 4936920 w 5091916"/>
              <a:gd name="connsiteY116" fmla="*/ 1502489 h 1969461"/>
              <a:gd name="connsiteX117" fmla="*/ 4900573 w 5091916"/>
              <a:gd name="connsiteY117" fmla="*/ 1541702 h 1969461"/>
              <a:gd name="connsiteX118" fmla="*/ 4893167 w 5091916"/>
              <a:gd name="connsiteY118" fmla="*/ 1548193 h 1969461"/>
              <a:gd name="connsiteX119" fmla="*/ 4888132 w 5091916"/>
              <a:gd name="connsiteY119" fmla="*/ 1553453 h 1969461"/>
              <a:gd name="connsiteX120" fmla="*/ 4867470 w 5091916"/>
              <a:gd name="connsiteY120" fmla="*/ 1570716 h 1969461"/>
              <a:gd name="connsiteX121" fmla="*/ 4836076 w 5091916"/>
              <a:gd name="connsiteY121" fmla="*/ 1598232 h 1969461"/>
              <a:gd name="connsiteX122" fmla="*/ 4824830 w 5091916"/>
              <a:gd name="connsiteY122" fmla="*/ 1606342 h 1969461"/>
              <a:gd name="connsiteX123" fmla="*/ 4815535 w 5091916"/>
              <a:gd name="connsiteY123" fmla="*/ 1614108 h 1969461"/>
              <a:gd name="connsiteX124" fmla="*/ 4792639 w 5091916"/>
              <a:gd name="connsiteY124" fmla="*/ 1629556 h 1969461"/>
              <a:gd name="connsiteX125" fmla="*/ 4763765 w 5091916"/>
              <a:gd name="connsiteY125" fmla="*/ 1650378 h 1969461"/>
              <a:gd name="connsiteX126" fmla="*/ 4753755 w 5091916"/>
              <a:gd name="connsiteY126" fmla="*/ 1655791 h 1969461"/>
              <a:gd name="connsiteX127" fmla="*/ 4732841 w 5091916"/>
              <a:gd name="connsiteY127" fmla="*/ 1669902 h 1969461"/>
              <a:gd name="connsiteX128" fmla="*/ 4640405 w 5091916"/>
              <a:gd name="connsiteY128" fmla="*/ 1720235 h 1969461"/>
              <a:gd name="connsiteX129" fmla="*/ 4616241 w 5091916"/>
              <a:gd name="connsiteY129" fmla="*/ 1730155 h 1969461"/>
              <a:gd name="connsiteX130" fmla="*/ 4597952 w 5091916"/>
              <a:gd name="connsiteY130" fmla="*/ 1740045 h 1969461"/>
              <a:gd name="connsiteX131" fmla="*/ 4554434 w 5091916"/>
              <a:gd name="connsiteY131" fmla="*/ 1755526 h 1969461"/>
              <a:gd name="connsiteX132" fmla="*/ 4488223 w 5091916"/>
              <a:gd name="connsiteY132" fmla="*/ 1782705 h 1969461"/>
              <a:gd name="connsiteX133" fmla="*/ 4442315 w 5091916"/>
              <a:gd name="connsiteY133" fmla="*/ 1795412 h 1969461"/>
              <a:gd name="connsiteX134" fmla="*/ 4407639 w 5091916"/>
              <a:gd name="connsiteY134" fmla="*/ 1807748 h 1969461"/>
              <a:gd name="connsiteX135" fmla="*/ 4370303 w 5091916"/>
              <a:gd name="connsiteY135" fmla="*/ 1815344 h 1969461"/>
              <a:gd name="connsiteX136" fmla="*/ 4323842 w 5091916"/>
              <a:gd name="connsiteY136" fmla="*/ 1828204 h 1969461"/>
              <a:gd name="connsiteX137" fmla="*/ 4244502 w 5091916"/>
              <a:gd name="connsiteY137" fmla="*/ 1840939 h 1969461"/>
              <a:gd name="connsiteX138" fmla="*/ 4197333 w 5091916"/>
              <a:gd name="connsiteY138" fmla="*/ 1850536 h 1969461"/>
              <a:gd name="connsiteX139" fmla="*/ 4175883 w 5091916"/>
              <a:gd name="connsiteY139" fmla="*/ 1851953 h 1969461"/>
              <a:gd name="connsiteX140" fmla="*/ 4150526 w 5091916"/>
              <a:gd name="connsiteY140" fmla="*/ 1856023 h 1969461"/>
              <a:gd name="connsiteX141" fmla="*/ 3971614 w 5091916"/>
              <a:gd name="connsiteY141" fmla="*/ 1865449 h 1969461"/>
              <a:gd name="connsiteX142" fmla="*/ 3971537 w 5091916"/>
              <a:gd name="connsiteY142" fmla="*/ 1865454 h 1969461"/>
              <a:gd name="connsiteX143" fmla="*/ 3971537 w 5091916"/>
              <a:gd name="connsiteY143" fmla="*/ 1865453 h 1969461"/>
              <a:gd name="connsiteX144" fmla="*/ 3971537 w 5091916"/>
              <a:gd name="connsiteY144" fmla="*/ 1585359 h 1969461"/>
              <a:gd name="connsiteX145" fmla="*/ 3971545 w 5091916"/>
              <a:gd name="connsiteY145" fmla="*/ 1585359 h 1969461"/>
              <a:gd name="connsiteX146" fmla="*/ 4162756 w 5091916"/>
              <a:gd name="connsiteY146" fmla="*/ 1574316 h 1969461"/>
              <a:gd name="connsiteX147" fmla="*/ 4223759 w 5091916"/>
              <a:gd name="connsiteY147" fmla="*/ 1564245 h 1969461"/>
              <a:gd name="connsiteX148" fmla="*/ 4344174 w 5091916"/>
              <a:gd name="connsiteY148" fmla="*/ 1542995 h 1969461"/>
              <a:gd name="connsiteX149" fmla="*/ 4411967 w 5091916"/>
              <a:gd name="connsiteY149" fmla="*/ 1523762 h 1969461"/>
              <a:gd name="connsiteX150" fmla="*/ 4512774 w 5091916"/>
              <a:gd name="connsiteY150" fmla="*/ 1493043 h 1969461"/>
              <a:gd name="connsiteX151" fmla="*/ 4578581 w 5091916"/>
              <a:gd name="connsiteY151" fmla="*/ 1465519 h 1969461"/>
              <a:gd name="connsiteX152" fmla="*/ 4665551 w 5091916"/>
              <a:gd name="connsiteY152" fmla="*/ 1426102 h 1969461"/>
              <a:gd name="connsiteX153" fmla="*/ 4725615 w 5091916"/>
              <a:gd name="connsiteY153" fmla="*/ 1391128 h 1969461"/>
              <a:gd name="connsiteX154" fmla="*/ 4799507 w 5091916"/>
              <a:gd name="connsiteY154" fmla="*/ 1343799 h 1969461"/>
              <a:gd name="connsiteX155" fmla="*/ 4851443 w 5091916"/>
              <a:gd name="connsiteY155" fmla="*/ 1302192 h 1969461"/>
              <a:gd name="connsiteX156" fmla="*/ 4911642 w 5091916"/>
              <a:gd name="connsiteY156" fmla="*/ 1247746 h 1969461"/>
              <a:gd name="connsiteX157" fmla="*/ 4981051 w 5091916"/>
              <a:gd name="connsiteY157" fmla="*/ 1169251 h 1969461"/>
              <a:gd name="connsiteX158" fmla="*/ 4986404 w 5091916"/>
              <a:gd name="connsiteY158" fmla="*/ 1161216 h 1969461"/>
              <a:gd name="connsiteX159" fmla="*/ 5048034 w 5091916"/>
              <a:gd name="connsiteY159" fmla="*/ 1054636 h 1969461"/>
              <a:gd name="connsiteX160" fmla="*/ 5070976 w 5091916"/>
              <a:gd name="connsiteY160" fmla="*/ 992114 h 1969461"/>
              <a:gd name="connsiteX161" fmla="*/ 5056760 w 5091916"/>
              <a:gd name="connsiteY161" fmla="*/ 948357 h 1969461"/>
              <a:gd name="connsiteX162" fmla="*/ 5020368 w 5091916"/>
              <a:gd name="connsiteY162" fmla="*/ 875977 h 1969461"/>
              <a:gd name="connsiteX163" fmla="*/ 4970853 w 5091916"/>
              <a:gd name="connsiteY163" fmla="*/ 802449 h 1969461"/>
              <a:gd name="connsiteX164" fmla="*/ 4950974 w 5091916"/>
              <a:gd name="connsiteY164" fmla="*/ 775573 h 1969461"/>
              <a:gd name="connsiteX165" fmla="*/ 4860037 w 5091916"/>
              <a:gd name="connsiteY165" fmla="*/ 684239 h 1969461"/>
              <a:gd name="connsiteX166" fmla="*/ 4838953 w 5091916"/>
              <a:gd name="connsiteY166" fmla="*/ 668312 h 1969461"/>
              <a:gd name="connsiteX167" fmla="*/ 4748093 w 5091916"/>
              <a:gd name="connsiteY167" fmla="*/ 603084 h 1969461"/>
              <a:gd name="connsiteX168" fmla="*/ 4705763 w 5091916"/>
              <a:gd name="connsiteY168" fmla="*/ 578533 h 1969461"/>
              <a:gd name="connsiteX169" fmla="*/ 4616961 w 5091916"/>
              <a:gd name="connsiteY169" fmla="*/ 532580 h 1969461"/>
              <a:gd name="connsiteX170" fmla="*/ 4566895 w 5091916"/>
              <a:gd name="connsiteY170" fmla="*/ 510533 h 1969461"/>
              <a:gd name="connsiteX171" fmla="*/ 4463962 w 5091916"/>
              <a:gd name="connsiteY171" fmla="*/ 473348 h 1969461"/>
              <a:gd name="connsiteX172" fmla="*/ 4415473 w 5091916"/>
              <a:gd name="connsiteY172" fmla="*/ 457716 h 1969461"/>
              <a:gd name="connsiteX173" fmla="*/ 4251632 w 5091916"/>
              <a:gd name="connsiteY173" fmla="*/ 420142 h 1969461"/>
              <a:gd name="connsiteX174" fmla="*/ 4251632 w 5091916"/>
              <a:gd name="connsiteY174" fmla="*/ 560189 h 1969461"/>
              <a:gd name="connsiteX175" fmla="*/ 3971537 w 5091916"/>
              <a:gd name="connsiteY175" fmla="*/ 256777 h 19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091916" h="1969461">
                <a:moveTo>
                  <a:pt x="5072288" y="996152"/>
                </a:moveTo>
                <a:lnTo>
                  <a:pt x="5089067" y="1086827"/>
                </a:lnTo>
                <a:lnTo>
                  <a:pt x="5087914" y="1068893"/>
                </a:lnTo>
                <a:cubicBezTo>
                  <a:pt x="5085262" y="1048337"/>
                  <a:pt x="5081308" y="1027987"/>
                  <a:pt x="5076099" y="1007885"/>
                </a:cubicBezTo>
                <a:close/>
                <a:moveTo>
                  <a:pt x="3275" y="956774"/>
                </a:moveTo>
                <a:lnTo>
                  <a:pt x="4004" y="966942"/>
                </a:lnTo>
                <a:cubicBezTo>
                  <a:pt x="6658" y="985388"/>
                  <a:pt x="10614" y="1003650"/>
                  <a:pt x="15825" y="1021690"/>
                </a:cubicBezTo>
                <a:lnTo>
                  <a:pt x="21910" y="1038490"/>
                </a:lnTo>
                <a:lnTo>
                  <a:pt x="23971" y="1044181"/>
                </a:lnTo>
                <a:close/>
                <a:moveTo>
                  <a:pt x="1120911" y="252123"/>
                </a:moveTo>
                <a:lnTo>
                  <a:pt x="1120913" y="252123"/>
                </a:lnTo>
                <a:lnTo>
                  <a:pt x="1120913" y="532351"/>
                </a:lnTo>
                <a:lnTo>
                  <a:pt x="932829" y="541931"/>
                </a:lnTo>
                <a:lnTo>
                  <a:pt x="872746" y="550673"/>
                </a:lnTo>
                <a:lnTo>
                  <a:pt x="754070" y="569129"/>
                </a:lnTo>
                <a:lnTo>
                  <a:pt x="687135" y="585846"/>
                </a:lnTo>
                <a:lnTo>
                  <a:pt x="587537" y="612558"/>
                </a:lnTo>
                <a:lnTo>
                  <a:pt x="522349" y="636515"/>
                </a:lnTo>
                <a:lnTo>
                  <a:pt x="436118" y="670835"/>
                </a:lnTo>
                <a:lnTo>
                  <a:pt x="376347" y="701321"/>
                </a:lnTo>
                <a:lnTo>
                  <a:pt x="302695" y="742590"/>
                </a:lnTo>
                <a:lnTo>
                  <a:pt x="250662" y="778911"/>
                </a:lnTo>
                <a:lnTo>
                  <a:pt x="190153" y="826463"/>
                </a:lnTo>
                <a:lnTo>
                  <a:pt x="147664" y="867939"/>
                </a:lnTo>
                <a:lnTo>
                  <a:pt x="101390" y="921113"/>
                </a:lnTo>
                <a:lnTo>
                  <a:pt x="50614" y="995462"/>
                </a:lnTo>
                <a:lnTo>
                  <a:pt x="26119" y="1050111"/>
                </a:lnTo>
                <a:lnTo>
                  <a:pt x="35173" y="1075108"/>
                </a:lnTo>
                <a:lnTo>
                  <a:pt x="71583" y="1140061"/>
                </a:lnTo>
                <a:lnTo>
                  <a:pt x="121121" y="1206044"/>
                </a:lnTo>
                <a:lnTo>
                  <a:pt x="141010" y="1230162"/>
                </a:lnTo>
                <a:lnTo>
                  <a:pt x="231990" y="1312123"/>
                </a:lnTo>
                <a:lnTo>
                  <a:pt x="253084" y="1326415"/>
                </a:lnTo>
                <a:lnTo>
                  <a:pt x="343987" y="1384949"/>
                </a:lnTo>
                <a:lnTo>
                  <a:pt x="386337" y="1406981"/>
                </a:lnTo>
                <a:lnTo>
                  <a:pt x="475182" y="1448219"/>
                </a:lnTo>
                <a:lnTo>
                  <a:pt x="525271" y="1468003"/>
                </a:lnTo>
                <a:lnTo>
                  <a:pt x="628255" y="1501372"/>
                </a:lnTo>
                <a:lnTo>
                  <a:pt x="676766" y="1515400"/>
                </a:lnTo>
                <a:lnTo>
                  <a:pt x="840685" y="1549118"/>
                </a:lnTo>
                <a:lnTo>
                  <a:pt x="840685" y="1409005"/>
                </a:lnTo>
                <a:lnTo>
                  <a:pt x="1120913" y="1710158"/>
                </a:lnTo>
                <a:lnTo>
                  <a:pt x="840685" y="1969461"/>
                </a:lnTo>
                <a:lnTo>
                  <a:pt x="840685" y="1829347"/>
                </a:lnTo>
                <a:cubicBezTo>
                  <a:pt x="778822" y="1819957"/>
                  <a:pt x="719289" y="1807640"/>
                  <a:pt x="662470" y="1792688"/>
                </a:cubicBezTo>
                <a:cubicBezTo>
                  <a:pt x="264739" y="1688024"/>
                  <a:pt x="0" y="1454236"/>
                  <a:pt x="0" y="1191312"/>
                </a:cubicBezTo>
                <a:lnTo>
                  <a:pt x="0" y="911083"/>
                </a:lnTo>
                <a:lnTo>
                  <a:pt x="0" y="911083"/>
                </a:lnTo>
                <a:lnTo>
                  <a:pt x="2293" y="943066"/>
                </a:lnTo>
                <a:lnTo>
                  <a:pt x="2676" y="925713"/>
                </a:lnTo>
                <a:lnTo>
                  <a:pt x="0" y="911083"/>
                </a:lnTo>
                <a:lnTo>
                  <a:pt x="0" y="911083"/>
                </a:lnTo>
                <a:lnTo>
                  <a:pt x="0" y="911083"/>
                </a:lnTo>
                <a:lnTo>
                  <a:pt x="4039" y="864056"/>
                </a:lnTo>
                <a:lnTo>
                  <a:pt x="4280" y="853175"/>
                </a:lnTo>
                <a:lnTo>
                  <a:pt x="5346" y="848850"/>
                </a:lnTo>
                <a:lnTo>
                  <a:pt x="5787" y="843708"/>
                </a:lnTo>
                <a:lnTo>
                  <a:pt x="21974" y="781356"/>
                </a:lnTo>
                <a:lnTo>
                  <a:pt x="22156" y="780618"/>
                </a:lnTo>
                <a:lnTo>
                  <a:pt x="22180" y="780565"/>
                </a:lnTo>
                <a:lnTo>
                  <a:pt x="22773" y="778280"/>
                </a:lnTo>
                <a:cubicBezTo>
                  <a:pt x="30239" y="756831"/>
                  <a:pt x="39477" y="735762"/>
                  <a:pt x="50394" y="715128"/>
                </a:cubicBezTo>
                <a:lnTo>
                  <a:pt x="53138" y="710721"/>
                </a:lnTo>
                <a:lnTo>
                  <a:pt x="53459" y="709996"/>
                </a:lnTo>
                <a:lnTo>
                  <a:pt x="56452" y="705399"/>
                </a:lnTo>
                <a:lnTo>
                  <a:pt x="88087" y="654586"/>
                </a:lnTo>
                <a:lnTo>
                  <a:pt x="95073" y="646060"/>
                </a:lnTo>
                <a:lnTo>
                  <a:pt x="97745" y="641955"/>
                </a:lnTo>
                <a:lnTo>
                  <a:pt x="108330" y="629882"/>
                </a:lnTo>
                <a:lnTo>
                  <a:pt x="135288" y="596983"/>
                </a:lnTo>
                <a:lnTo>
                  <a:pt x="147724" y="584950"/>
                </a:lnTo>
                <a:lnTo>
                  <a:pt x="154569" y="577142"/>
                </a:lnTo>
                <a:lnTo>
                  <a:pt x="168751" y="564602"/>
                </a:lnTo>
                <a:lnTo>
                  <a:pt x="191434" y="542652"/>
                </a:lnTo>
                <a:lnTo>
                  <a:pt x="210739" y="527476"/>
                </a:lnTo>
                <a:lnTo>
                  <a:pt x="223487" y="516203"/>
                </a:lnTo>
                <a:lnTo>
                  <a:pt x="238039" y="506013"/>
                </a:lnTo>
                <a:lnTo>
                  <a:pt x="255962" y="491923"/>
                </a:lnTo>
                <a:lnTo>
                  <a:pt x="284785" y="473280"/>
                </a:lnTo>
                <a:lnTo>
                  <a:pt x="304056" y="459786"/>
                </a:lnTo>
                <a:lnTo>
                  <a:pt x="315702" y="453282"/>
                </a:lnTo>
                <a:lnTo>
                  <a:pt x="328308" y="445128"/>
                </a:lnTo>
                <a:lnTo>
                  <a:pt x="343489" y="437765"/>
                </a:lnTo>
                <a:lnTo>
                  <a:pt x="395829" y="408536"/>
                </a:lnTo>
                <a:lnTo>
                  <a:pt x="487466" y="367929"/>
                </a:lnTo>
                <a:lnTo>
                  <a:pt x="494200" y="364663"/>
                </a:lnTo>
                <a:lnTo>
                  <a:pt x="496476" y="363937"/>
                </a:lnTo>
                <a:lnTo>
                  <a:pt x="498364" y="363100"/>
                </a:lnTo>
                <a:cubicBezTo>
                  <a:pt x="544437" y="345011"/>
                  <a:pt x="592532" y="329030"/>
                  <a:pt x="642221" y="315234"/>
                </a:cubicBezTo>
                <a:lnTo>
                  <a:pt x="665962" y="309856"/>
                </a:lnTo>
                <a:lnTo>
                  <a:pt x="684603" y="303907"/>
                </a:lnTo>
                <a:lnTo>
                  <a:pt x="723762" y="296761"/>
                </a:lnTo>
                <a:lnTo>
                  <a:pt x="795642" y="280477"/>
                </a:lnTo>
                <a:lnTo>
                  <a:pt x="858475" y="272178"/>
                </a:lnTo>
                <a:lnTo>
                  <a:pt x="895010" y="265511"/>
                </a:lnTo>
                <a:lnTo>
                  <a:pt x="920295" y="264012"/>
                </a:lnTo>
                <a:lnTo>
                  <a:pt x="956062" y="259288"/>
                </a:lnTo>
                <a:close/>
                <a:moveTo>
                  <a:pt x="4251632" y="0"/>
                </a:moveTo>
                <a:lnTo>
                  <a:pt x="4251632" y="140047"/>
                </a:lnTo>
                <a:cubicBezTo>
                  <a:pt x="4746300" y="223759"/>
                  <a:pt x="5091916" y="516198"/>
                  <a:pt x="5091916" y="851044"/>
                </a:cubicBezTo>
                <a:lnTo>
                  <a:pt x="5091916" y="1131139"/>
                </a:lnTo>
                <a:lnTo>
                  <a:pt x="5090261" y="1105396"/>
                </a:lnTo>
                <a:lnTo>
                  <a:pt x="5089878" y="1117262"/>
                </a:lnTo>
                <a:lnTo>
                  <a:pt x="5091916" y="1131139"/>
                </a:lnTo>
                <a:lnTo>
                  <a:pt x="5091916" y="1131139"/>
                </a:lnTo>
                <a:lnTo>
                  <a:pt x="5087643" y="1186607"/>
                </a:lnTo>
                <a:lnTo>
                  <a:pt x="5087268" y="1198235"/>
                </a:lnTo>
                <a:lnTo>
                  <a:pt x="5086468" y="1201851"/>
                </a:lnTo>
                <a:lnTo>
                  <a:pt x="5086132" y="1206219"/>
                </a:lnTo>
                <a:lnTo>
                  <a:pt x="5073630" y="1259906"/>
                </a:lnTo>
                <a:lnTo>
                  <a:pt x="5070468" y="1274206"/>
                </a:lnTo>
                <a:lnTo>
                  <a:pt x="5070047" y="1275294"/>
                </a:lnTo>
                <a:lnTo>
                  <a:pt x="5069154" y="1279129"/>
                </a:lnTo>
                <a:cubicBezTo>
                  <a:pt x="5046767" y="1350832"/>
                  <a:pt x="5008435" y="1418729"/>
                  <a:pt x="4956692" y="1481157"/>
                </a:cubicBezTo>
                <a:lnTo>
                  <a:pt x="4952059" y="1486156"/>
                </a:lnTo>
                <a:lnTo>
                  <a:pt x="4950278" y="1488535"/>
                </a:lnTo>
                <a:lnTo>
                  <a:pt x="4936920" y="1502489"/>
                </a:lnTo>
                <a:lnTo>
                  <a:pt x="4900573" y="1541702"/>
                </a:lnTo>
                <a:lnTo>
                  <a:pt x="4893167" y="1548193"/>
                </a:lnTo>
                <a:lnTo>
                  <a:pt x="4888132" y="1553453"/>
                </a:lnTo>
                <a:lnTo>
                  <a:pt x="4867470" y="1570716"/>
                </a:lnTo>
                <a:lnTo>
                  <a:pt x="4836076" y="1598232"/>
                </a:lnTo>
                <a:lnTo>
                  <a:pt x="4824830" y="1606342"/>
                </a:lnTo>
                <a:lnTo>
                  <a:pt x="4815535" y="1614108"/>
                </a:lnTo>
                <a:lnTo>
                  <a:pt x="4792639" y="1629556"/>
                </a:lnTo>
                <a:lnTo>
                  <a:pt x="4763765" y="1650378"/>
                </a:lnTo>
                <a:lnTo>
                  <a:pt x="4753755" y="1655791"/>
                </a:lnTo>
                <a:lnTo>
                  <a:pt x="4732841" y="1669902"/>
                </a:lnTo>
                <a:cubicBezTo>
                  <a:pt x="4703633" y="1687623"/>
                  <a:pt x="4672802" y="1704434"/>
                  <a:pt x="4640405" y="1720235"/>
                </a:cubicBezTo>
                <a:lnTo>
                  <a:pt x="4616241" y="1730155"/>
                </a:lnTo>
                <a:lnTo>
                  <a:pt x="4597952" y="1740045"/>
                </a:lnTo>
                <a:lnTo>
                  <a:pt x="4554434" y="1755526"/>
                </a:lnTo>
                <a:lnTo>
                  <a:pt x="4488223" y="1782705"/>
                </a:lnTo>
                <a:lnTo>
                  <a:pt x="4442315" y="1795412"/>
                </a:lnTo>
                <a:lnTo>
                  <a:pt x="4407639" y="1807748"/>
                </a:lnTo>
                <a:lnTo>
                  <a:pt x="4370303" y="1815344"/>
                </a:lnTo>
                <a:lnTo>
                  <a:pt x="4323842" y="1828204"/>
                </a:lnTo>
                <a:lnTo>
                  <a:pt x="4244502" y="1840939"/>
                </a:lnTo>
                <a:lnTo>
                  <a:pt x="4197333" y="1850536"/>
                </a:lnTo>
                <a:lnTo>
                  <a:pt x="4175883" y="1851953"/>
                </a:lnTo>
                <a:lnTo>
                  <a:pt x="4150526" y="1856023"/>
                </a:lnTo>
                <a:lnTo>
                  <a:pt x="3971614" y="1865449"/>
                </a:lnTo>
                <a:lnTo>
                  <a:pt x="3971537" y="1865454"/>
                </a:lnTo>
                <a:lnTo>
                  <a:pt x="3971537" y="1865453"/>
                </a:lnTo>
                <a:lnTo>
                  <a:pt x="3971537" y="1585359"/>
                </a:lnTo>
                <a:lnTo>
                  <a:pt x="3971545" y="1585359"/>
                </a:lnTo>
                <a:lnTo>
                  <a:pt x="4162756" y="1574316"/>
                </a:lnTo>
                <a:lnTo>
                  <a:pt x="4223759" y="1564245"/>
                </a:lnTo>
                <a:lnTo>
                  <a:pt x="4344174" y="1542995"/>
                </a:lnTo>
                <a:lnTo>
                  <a:pt x="4411967" y="1523762"/>
                </a:lnTo>
                <a:lnTo>
                  <a:pt x="4512774" y="1493043"/>
                </a:lnTo>
                <a:lnTo>
                  <a:pt x="4578581" y="1465519"/>
                </a:lnTo>
                <a:lnTo>
                  <a:pt x="4665551" y="1426102"/>
                </a:lnTo>
                <a:lnTo>
                  <a:pt x="4725615" y="1391128"/>
                </a:lnTo>
                <a:lnTo>
                  <a:pt x="4799507" y="1343799"/>
                </a:lnTo>
                <a:lnTo>
                  <a:pt x="4851443" y="1302192"/>
                </a:lnTo>
                <a:lnTo>
                  <a:pt x="4911642" y="1247746"/>
                </a:lnTo>
                <a:lnTo>
                  <a:pt x="4981051" y="1169251"/>
                </a:lnTo>
                <a:lnTo>
                  <a:pt x="4986404" y="1161216"/>
                </a:lnTo>
                <a:lnTo>
                  <a:pt x="5048034" y="1054636"/>
                </a:lnTo>
                <a:lnTo>
                  <a:pt x="5070976" y="992114"/>
                </a:lnTo>
                <a:lnTo>
                  <a:pt x="5056760" y="948357"/>
                </a:lnTo>
                <a:lnTo>
                  <a:pt x="5020368" y="875977"/>
                </a:lnTo>
                <a:lnTo>
                  <a:pt x="4970853" y="802449"/>
                </a:lnTo>
                <a:lnTo>
                  <a:pt x="4950974" y="775573"/>
                </a:lnTo>
                <a:lnTo>
                  <a:pt x="4860037" y="684239"/>
                </a:lnTo>
                <a:lnTo>
                  <a:pt x="4838953" y="668312"/>
                </a:lnTo>
                <a:lnTo>
                  <a:pt x="4748093" y="603084"/>
                </a:lnTo>
                <a:lnTo>
                  <a:pt x="4705763" y="578533"/>
                </a:lnTo>
                <a:lnTo>
                  <a:pt x="4616961" y="532580"/>
                </a:lnTo>
                <a:lnTo>
                  <a:pt x="4566895" y="510533"/>
                </a:lnTo>
                <a:lnTo>
                  <a:pt x="4463962" y="473348"/>
                </a:lnTo>
                <a:lnTo>
                  <a:pt x="4415473" y="457716"/>
                </a:lnTo>
                <a:lnTo>
                  <a:pt x="4251632" y="420142"/>
                </a:lnTo>
                <a:lnTo>
                  <a:pt x="4251632" y="560189"/>
                </a:lnTo>
                <a:lnTo>
                  <a:pt x="3971537" y="25677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68557" tIns="68557" rIns="68557" bIns="68557" anchor="ctr" anchorCtr="0">
            <a:noAutofit/>
          </a:bodyPr>
          <a:lstStyle/>
          <a:p>
            <a:endParaRPr sz="1100"/>
          </a:p>
        </p:txBody>
      </p:sp>
      <p:sp>
        <p:nvSpPr>
          <p:cNvPr id="40" name="Google Shape;2316;p144">
            <a:extLst>
              <a:ext uri="{FF2B5EF4-FFF2-40B4-BE49-F238E27FC236}">
                <a16:creationId xmlns:a16="http://schemas.microsoft.com/office/drawing/2014/main" id="{B34FC8EC-A954-920A-16EF-3D5C591A2653}"/>
              </a:ext>
            </a:extLst>
          </p:cNvPr>
          <p:cNvSpPr/>
          <p:nvPr/>
        </p:nvSpPr>
        <p:spPr>
          <a:xfrm>
            <a:off x="1992348" y="5532562"/>
            <a:ext cx="2354400" cy="950400"/>
          </a:xfrm>
          <a:prstGeom prst="rect">
            <a:avLst/>
          </a:prstGeom>
          <a:solidFill>
            <a:schemeClr val="bg1">
              <a:lumMod val="65000"/>
            </a:schemeClr>
          </a:solidFill>
          <a:ln>
            <a:noFill/>
          </a:ln>
        </p:spPr>
        <p:txBody>
          <a:bodyPr spcFirstLastPara="1" wrap="square" lIns="68557" tIns="68557" rIns="68557" bIns="68557" anchor="ctr" anchorCtr="0">
            <a:noAutofit/>
          </a:bodyPr>
          <a:lstStyle/>
          <a:p>
            <a:pPr algn="ctr"/>
            <a:r>
              <a:rPr lang="en-US" sz="1600" b="1">
                <a:solidFill>
                  <a:srgbClr val="FFFFFF"/>
                </a:solidFill>
              </a:rPr>
              <a:t>Third-Party</a:t>
            </a:r>
            <a:endParaRPr sz="1600" b="1">
              <a:solidFill>
                <a:srgbClr val="FFFFFF"/>
              </a:solidFill>
            </a:endParaRPr>
          </a:p>
        </p:txBody>
      </p:sp>
      <p:sp>
        <p:nvSpPr>
          <p:cNvPr id="41" name="Google Shape;2318;p144">
            <a:extLst>
              <a:ext uri="{FF2B5EF4-FFF2-40B4-BE49-F238E27FC236}">
                <a16:creationId xmlns:a16="http://schemas.microsoft.com/office/drawing/2014/main" id="{AA0B5073-DACF-690D-6201-39AFB60DD831}"/>
              </a:ext>
            </a:extLst>
          </p:cNvPr>
          <p:cNvSpPr txBox="1"/>
          <p:nvPr/>
        </p:nvSpPr>
        <p:spPr>
          <a:xfrm>
            <a:off x="1361470" y="5101716"/>
            <a:ext cx="2022785" cy="300036"/>
          </a:xfrm>
          <a:prstGeom prst="rect">
            <a:avLst/>
          </a:prstGeom>
          <a:noFill/>
          <a:ln>
            <a:noFill/>
          </a:ln>
        </p:spPr>
        <p:txBody>
          <a:bodyPr spcFirstLastPara="1" wrap="square" lIns="68557" tIns="68557" rIns="68557" bIns="68557" anchor="t" anchorCtr="0">
            <a:spAutoFit/>
          </a:bodyPr>
          <a:lstStyle/>
          <a:p>
            <a:r>
              <a:rPr lang="en-US" sz="1050" b="1"/>
              <a:t>Sale of goods</a:t>
            </a:r>
          </a:p>
        </p:txBody>
      </p:sp>
      <p:sp>
        <p:nvSpPr>
          <p:cNvPr id="43" name="Google Shape;2320;p144">
            <a:extLst>
              <a:ext uri="{FF2B5EF4-FFF2-40B4-BE49-F238E27FC236}">
                <a16:creationId xmlns:a16="http://schemas.microsoft.com/office/drawing/2014/main" id="{4BB4DF45-8679-6575-74FD-0173A880E695}"/>
              </a:ext>
            </a:extLst>
          </p:cNvPr>
          <p:cNvSpPr txBox="1"/>
          <p:nvPr/>
        </p:nvSpPr>
        <p:spPr>
          <a:xfrm>
            <a:off x="4347569" y="5080828"/>
            <a:ext cx="1255873" cy="300036"/>
          </a:xfrm>
          <a:prstGeom prst="rect">
            <a:avLst/>
          </a:prstGeom>
          <a:noFill/>
          <a:ln>
            <a:noFill/>
          </a:ln>
        </p:spPr>
        <p:txBody>
          <a:bodyPr spcFirstLastPara="1" wrap="square" lIns="68557" tIns="68557" rIns="68557" bIns="68557" anchor="t" anchorCtr="0">
            <a:spAutoFit/>
          </a:bodyPr>
          <a:lstStyle/>
          <a:p>
            <a:pPr algn="ctr"/>
            <a:r>
              <a:rPr lang="en-US" sz="1050" b="1"/>
              <a:t>Payment</a:t>
            </a:r>
            <a:endParaRPr lang="en-US" sz="1000" b="1"/>
          </a:p>
        </p:txBody>
      </p:sp>
      <p:cxnSp>
        <p:nvCxnSpPr>
          <p:cNvPr id="46" name="Straight Connector 45">
            <a:extLst>
              <a:ext uri="{FF2B5EF4-FFF2-40B4-BE49-F238E27FC236}">
                <a16:creationId xmlns:a16="http://schemas.microsoft.com/office/drawing/2014/main" id="{8B1BC790-656E-0476-24D4-5EE36F297F4C}"/>
              </a:ext>
            </a:extLst>
          </p:cNvPr>
          <p:cNvCxnSpPr>
            <a:stCxn id="21" idx="2"/>
            <a:endCxn id="27" idx="0"/>
          </p:cNvCxnSpPr>
          <p:nvPr/>
        </p:nvCxnSpPr>
        <p:spPr>
          <a:xfrm>
            <a:off x="3170290" y="2762459"/>
            <a:ext cx="11159" cy="837808"/>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1535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2147471616,20,Estimate and implement margin and equity at risk for LuxCo/Master LuxCo"/>
</p:tagLst>
</file>

<file path=ppt/tags/tag2.xml><?xml version="1.0" encoding="utf-8"?>
<p:tagLst xmlns:a="http://schemas.openxmlformats.org/drawingml/2006/main" xmlns:r="http://schemas.openxmlformats.org/officeDocument/2006/relationships" xmlns:p="http://schemas.openxmlformats.org/presentationml/2006/main">
  <p:tag name="SMARTLIBRARYSHAPE" val="Yes"/>
</p:tagLst>
</file>

<file path=ppt/tags/tag3.xml><?xml version="1.0" encoding="utf-8"?>
<p:tagLst xmlns:a="http://schemas.openxmlformats.org/drawingml/2006/main" xmlns:r="http://schemas.openxmlformats.org/officeDocument/2006/relationships" xmlns:p="http://schemas.openxmlformats.org/presentationml/2006/main">
  <p:tag name="SMARTLIBRARYSHAPE" val="Yes"/>
</p:tagLst>
</file>

<file path=ppt/theme/theme1.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PwC Fonts">
      <a:majorFont>
        <a:latin typeface="Georgia"/>
        <a:ea typeface=""/>
        <a:cs typeface=""/>
      </a:majorFont>
      <a:minorFont>
        <a:latin typeface="Arial"/>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spAutoFit/>
      </a:bodyPr>
      <a:lstStyle>
        <a:defPPr>
          <a:lnSpc>
            <a:spcPct val="100000"/>
          </a:lnSpc>
          <a:spcAft>
            <a:spcPts val="600"/>
          </a:spcAft>
          <a:buSzPct val="100000"/>
          <a:defRPr sz="1600" dirty="0" err="1" smtClean="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extLst>
    <a:ext uri="{05A4C25C-085E-4340-85A3-A5531E510DB2}">
      <thm15:themeFamily xmlns:thm15="http://schemas.microsoft.com/office/thememl/2012/main" name="PwC 16x9 PowerPoint.potx" id="{69390E7C-4E6B-4AD8-AE9E-3A0740EF5D87}" vid="{F18023B1-075D-4DEA-9F6B-E76BD44F6AF5}"/>
    </a:ext>
  </a:extLst>
</a:theme>
</file>

<file path=ppt/theme/theme3.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d2a0cfd-cd87-4ca8-994f-1e2ee3898334}" enabled="0" method="" siteId="{dd2a0cfd-cd87-4ca8-994f-1e2ee3898334}" removed="1"/>
</clbl:labelList>
</file>

<file path=docProps/app.xml><?xml version="1.0" encoding="utf-8"?>
<Properties xmlns="http://schemas.openxmlformats.org/officeDocument/2006/extended-properties" xmlns:vt="http://schemas.openxmlformats.org/officeDocument/2006/docPropsVTypes">
  <TotalTime>7640</TotalTime>
  <Words>12036</Words>
  <Application>Microsoft Office PowerPoint</Application>
  <PresentationFormat>Widescreen</PresentationFormat>
  <Paragraphs>1382</Paragraphs>
  <Slides>76</Slides>
  <Notes>63</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96" baseType="lpstr">
      <vt:lpstr>-apple-system</vt:lpstr>
      <vt:lpstr>Arial</vt:lpstr>
      <vt:lpstr>Arial</vt:lpstr>
      <vt:lpstr>Arial,Sans-Serif</vt:lpstr>
      <vt:lpstr>Courier New</vt:lpstr>
      <vt:lpstr>EYInterstate</vt:lpstr>
      <vt:lpstr>Georgia</vt:lpstr>
      <vt:lpstr>Google Sans</vt:lpstr>
      <vt:lpstr>Helv</vt:lpstr>
      <vt:lpstr>Helvetica Neue LT Pro</vt:lpstr>
      <vt:lpstr>Montserrat</vt:lpstr>
      <vt:lpstr>Noto Sans</vt:lpstr>
      <vt:lpstr>Open Sans</vt:lpstr>
      <vt:lpstr>OpenSans</vt:lpstr>
      <vt:lpstr>Roboto</vt:lpstr>
      <vt:lpstr>SourceSansPro</vt:lpstr>
      <vt:lpstr>Times New Roman</vt:lpstr>
      <vt:lpstr>PwC</vt:lpstr>
      <vt:lpstr>2_PwC</vt:lpstr>
      <vt:lpstr>Visio</vt:lpstr>
      <vt:lpstr>Luxembourg Aspect of Transfer Pricing </vt:lpstr>
      <vt:lpstr>TP in the International context</vt:lpstr>
      <vt:lpstr>TP in the International context</vt:lpstr>
      <vt:lpstr>TP in the International context</vt:lpstr>
      <vt:lpstr>TP in the international context</vt:lpstr>
      <vt:lpstr>TP in the international context</vt:lpstr>
      <vt:lpstr>General principles of transfer pricing Inter-company transactions </vt:lpstr>
      <vt:lpstr>TP in the international context</vt:lpstr>
      <vt:lpstr>TP in the international context</vt:lpstr>
      <vt:lpstr>TP in the international context</vt:lpstr>
      <vt:lpstr>Legal Background -  Articles 56, 56bis and  TP Circular</vt:lpstr>
      <vt:lpstr>PowerPoint Presentation</vt:lpstr>
      <vt:lpstr>Legal Background</vt:lpstr>
      <vt:lpstr>Typical investment platforms Examples</vt:lpstr>
      <vt:lpstr>General principles of transfer pricing Example of inter-company flows (Asset Management industry) </vt:lpstr>
      <vt:lpstr>Legal Background</vt:lpstr>
      <vt:lpstr>Legal Background</vt:lpstr>
      <vt:lpstr>Legal Background</vt:lpstr>
      <vt:lpstr>General principles of Transfer Pricing</vt:lpstr>
      <vt:lpstr>Estimate and implement margin and equity at risk for LuxCo/Master LuxCo</vt:lpstr>
      <vt:lpstr>Luxembourg Specifics - Financial Intermediation</vt:lpstr>
      <vt:lpstr>Luxembourg Specifics Financial intermediation - B2B (1/3)</vt:lpstr>
      <vt:lpstr>TP analysis in scope of the FY2017 TP Circular Financial intermediation - B2B (2/3)</vt:lpstr>
      <vt:lpstr>TP analysis in scope of the FY2017 TP Circular Estimation of the credit rating</vt:lpstr>
      <vt:lpstr>Exercice 1</vt:lpstr>
      <vt:lpstr>PowerPoint Presentation</vt:lpstr>
      <vt:lpstr>Luxembourg Specifics</vt:lpstr>
      <vt:lpstr>Transfer pricing methods</vt:lpstr>
      <vt:lpstr>Transfer pricing methods How to determine arm’s length price? </vt:lpstr>
      <vt:lpstr>Transfer pricing methods Selecting a transfer pricing method (1/2) </vt:lpstr>
      <vt:lpstr>Transfer pricing methods Selecting a transfer pricing method (2/2) </vt:lpstr>
      <vt:lpstr>Transfer pricing methods Comparability criteria </vt:lpstr>
      <vt:lpstr>Transfer pricing methods CUP method </vt:lpstr>
      <vt:lpstr>Transfer pricing methods Transactional net margin method </vt:lpstr>
      <vt:lpstr>Transfer pricing methods Cost plus method </vt:lpstr>
      <vt:lpstr>Transfer pricing methods Profit split method </vt:lpstr>
      <vt:lpstr>Transfer pricing methods Resale price method </vt:lpstr>
      <vt:lpstr>Exercice 2</vt:lpstr>
      <vt:lpstr>Main Fund intercompany transactions</vt:lpstr>
      <vt:lpstr>Intra-group loans</vt:lpstr>
      <vt:lpstr>Intercompany financing - Interest free loans (IFLs)</vt:lpstr>
      <vt:lpstr>Intercompany financing - Upstream Loans</vt:lpstr>
      <vt:lpstr>Intercompany financing – Income tracking loans</vt:lpstr>
      <vt:lpstr>Intercompany financing - PPL example</vt:lpstr>
      <vt:lpstr>Intercompany financing – Debt to equity ratio</vt:lpstr>
      <vt:lpstr>Intercompany financing - Debt to equity ratio example</vt:lpstr>
      <vt:lpstr>Main Fund intercompany transactions</vt:lpstr>
      <vt:lpstr>Intercompany services (1/2)</vt:lpstr>
      <vt:lpstr>Intercompany services (2/2)</vt:lpstr>
      <vt:lpstr>Service provider - example </vt:lpstr>
      <vt:lpstr>Business restructuring/Assets transfer</vt:lpstr>
      <vt:lpstr>Other intercompany transactions</vt:lpstr>
      <vt:lpstr>TP Documentation</vt:lpstr>
      <vt:lpstr>PowerPoint Presentation</vt:lpstr>
      <vt:lpstr>PowerPoint Presentation</vt:lpstr>
      <vt:lpstr>PowerPoint Presentation</vt:lpstr>
      <vt:lpstr>PowerPoint Presentation</vt:lpstr>
      <vt:lpstr>Deadline, Penalties and TP Services</vt:lpstr>
      <vt:lpstr>Deadline, Penalties and TP Services</vt:lpstr>
      <vt:lpstr>PowerPoint Presentation</vt:lpstr>
      <vt:lpstr>Deadline, Penalties and TP Services</vt:lpstr>
      <vt:lpstr>Country-by-country Reporting (CbCR)</vt:lpstr>
      <vt:lpstr>CbCR Regulatory framework</vt:lpstr>
      <vt:lpstr>PowerPoint Presentation</vt:lpstr>
      <vt:lpstr>PowerPoint Presentation</vt:lpstr>
      <vt:lpstr>Scope of the public CbCR Directive</vt:lpstr>
      <vt:lpstr>Country-by-country Reporting (CbCR)</vt:lpstr>
      <vt:lpstr>PowerPoint Presentation</vt:lpstr>
      <vt:lpstr>PowerPoint Presentation</vt:lpstr>
      <vt:lpstr>PowerPoint Presentation</vt:lpstr>
      <vt:lpstr>PowerPoint Presentation</vt:lpstr>
      <vt:lpstr>Pillar One and Two: Where are we?</vt:lpstr>
      <vt:lpstr>Q&amp;A</vt:lpstr>
      <vt:lpstr>Let us know what you think!</vt:lpstr>
      <vt:lpstr>Contacts: people working alongside you</vt:lpstr>
      <vt:lpstr>Thank you for your trust in our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PwC’s Academy Master in Private equity and Investment Fund - CCIL</dc:title>
  <dc:creator>Sammy Simon (LU)</dc:creator>
  <cp:lastModifiedBy>Adrien Dallas (LU)</cp:lastModifiedBy>
  <cp:revision>174</cp:revision>
  <dcterms:created xsi:type="dcterms:W3CDTF">2021-04-12T14:00:45Z</dcterms:created>
  <dcterms:modified xsi:type="dcterms:W3CDTF">2025-12-01T13:00:50Z</dcterms:modified>
</cp:coreProperties>
</file>